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0"/>
  </p:notesMasterIdLst>
  <p:sldIdLst>
    <p:sldId id="284" r:id="rId2"/>
    <p:sldId id="294" r:id="rId3"/>
    <p:sldId id="295" r:id="rId4"/>
    <p:sldId id="296" r:id="rId5"/>
    <p:sldId id="298" r:id="rId6"/>
    <p:sldId id="308" r:id="rId7"/>
    <p:sldId id="297" r:id="rId8"/>
    <p:sldId id="30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81" autoAdjust="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570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Post_anneal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'171214Xd_post_anneal_1100_cooli'!$B$5:$B$349</c:f>
              <c:numCache>
                <c:formatCode>General</c:formatCode>
                <c:ptCount val="345"/>
                <c:pt idx="4">
                  <c:v>304.7</c:v>
                </c:pt>
                <c:pt idx="5">
                  <c:v>304.67</c:v>
                </c:pt>
                <c:pt idx="6">
                  <c:v>303.39999999999998</c:v>
                </c:pt>
                <c:pt idx="7">
                  <c:v>301.08999999999997</c:v>
                </c:pt>
                <c:pt idx="8">
                  <c:v>298.69</c:v>
                </c:pt>
                <c:pt idx="9">
                  <c:v>296.49</c:v>
                </c:pt>
                <c:pt idx="10">
                  <c:v>294.64999999999998</c:v>
                </c:pt>
                <c:pt idx="11">
                  <c:v>293.16000000000003</c:v>
                </c:pt>
                <c:pt idx="12">
                  <c:v>291.95999999999998</c:v>
                </c:pt>
                <c:pt idx="13">
                  <c:v>291.01</c:v>
                </c:pt>
                <c:pt idx="14">
                  <c:v>290.27</c:v>
                </c:pt>
                <c:pt idx="15">
                  <c:v>289.67</c:v>
                </c:pt>
                <c:pt idx="16">
                  <c:v>289.18</c:v>
                </c:pt>
                <c:pt idx="17">
                  <c:v>288.77999999999997</c:v>
                </c:pt>
                <c:pt idx="18">
                  <c:v>288.45999999999998</c:v>
                </c:pt>
                <c:pt idx="19">
                  <c:v>288.19</c:v>
                </c:pt>
                <c:pt idx="20">
                  <c:v>287.98</c:v>
                </c:pt>
                <c:pt idx="21">
                  <c:v>287.81</c:v>
                </c:pt>
                <c:pt idx="22">
                  <c:v>287.67</c:v>
                </c:pt>
                <c:pt idx="23">
                  <c:v>287.52999999999997</c:v>
                </c:pt>
                <c:pt idx="24">
                  <c:v>287.44</c:v>
                </c:pt>
                <c:pt idx="25">
                  <c:v>287.35000000000002</c:v>
                </c:pt>
                <c:pt idx="26">
                  <c:v>287.27</c:v>
                </c:pt>
                <c:pt idx="27">
                  <c:v>287.14</c:v>
                </c:pt>
                <c:pt idx="28">
                  <c:v>286.83999999999997</c:v>
                </c:pt>
                <c:pt idx="29">
                  <c:v>286.31</c:v>
                </c:pt>
                <c:pt idx="30">
                  <c:v>285.57</c:v>
                </c:pt>
                <c:pt idx="31">
                  <c:v>284.60000000000002</c:v>
                </c:pt>
                <c:pt idx="32">
                  <c:v>283.32</c:v>
                </c:pt>
                <c:pt idx="33">
                  <c:v>281.64</c:v>
                </c:pt>
                <c:pt idx="34">
                  <c:v>279.48</c:v>
                </c:pt>
                <c:pt idx="35">
                  <c:v>276.88</c:v>
                </c:pt>
                <c:pt idx="36">
                  <c:v>273.69</c:v>
                </c:pt>
                <c:pt idx="37">
                  <c:v>268.97000000000003</c:v>
                </c:pt>
                <c:pt idx="38">
                  <c:v>262.02999999999997</c:v>
                </c:pt>
                <c:pt idx="39">
                  <c:v>253.94</c:v>
                </c:pt>
                <c:pt idx="40">
                  <c:v>245.74</c:v>
                </c:pt>
                <c:pt idx="41">
                  <c:v>237.98</c:v>
                </c:pt>
                <c:pt idx="42">
                  <c:v>230.81</c:v>
                </c:pt>
                <c:pt idx="43">
                  <c:v>224.22</c:v>
                </c:pt>
                <c:pt idx="44">
                  <c:v>218.11</c:v>
                </c:pt>
                <c:pt idx="45">
                  <c:v>212.31</c:v>
                </c:pt>
                <c:pt idx="46">
                  <c:v>206.91</c:v>
                </c:pt>
                <c:pt idx="47">
                  <c:v>201.75</c:v>
                </c:pt>
                <c:pt idx="48">
                  <c:v>196.82</c:v>
                </c:pt>
                <c:pt idx="49">
                  <c:v>192.01</c:v>
                </c:pt>
                <c:pt idx="50">
                  <c:v>187.43</c:v>
                </c:pt>
                <c:pt idx="51">
                  <c:v>183</c:v>
                </c:pt>
                <c:pt idx="52">
                  <c:v>178.71</c:v>
                </c:pt>
                <c:pt idx="53">
                  <c:v>174.57</c:v>
                </c:pt>
                <c:pt idx="54">
                  <c:v>170.57</c:v>
                </c:pt>
                <c:pt idx="55">
                  <c:v>166.69</c:v>
                </c:pt>
                <c:pt idx="56">
                  <c:v>162.88</c:v>
                </c:pt>
                <c:pt idx="57">
                  <c:v>159.19999999999999</c:v>
                </c:pt>
                <c:pt idx="58">
                  <c:v>155.66999999999999</c:v>
                </c:pt>
                <c:pt idx="59">
                  <c:v>152.24</c:v>
                </c:pt>
                <c:pt idx="60">
                  <c:v>148.9</c:v>
                </c:pt>
                <c:pt idx="61">
                  <c:v>145.66</c:v>
                </c:pt>
                <c:pt idx="62">
                  <c:v>142.5</c:v>
                </c:pt>
                <c:pt idx="63">
                  <c:v>139.38999999999999</c:v>
                </c:pt>
                <c:pt idx="64">
                  <c:v>136.41</c:v>
                </c:pt>
                <c:pt idx="65">
                  <c:v>133.47</c:v>
                </c:pt>
                <c:pt idx="66">
                  <c:v>130.63</c:v>
                </c:pt>
                <c:pt idx="67">
                  <c:v>127.8</c:v>
                </c:pt>
                <c:pt idx="68">
                  <c:v>125.11</c:v>
                </c:pt>
                <c:pt idx="69">
                  <c:v>122.49</c:v>
                </c:pt>
                <c:pt idx="70">
                  <c:v>119.94</c:v>
                </c:pt>
                <c:pt idx="71">
                  <c:v>117.45</c:v>
                </c:pt>
                <c:pt idx="72">
                  <c:v>114.98</c:v>
                </c:pt>
                <c:pt idx="73">
                  <c:v>112.62</c:v>
                </c:pt>
                <c:pt idx="74">
                  <c:v>110.27</c:v>
                </c:pt>
                <c:pt idx="75">
                  <c:v>107.97</c:v>
                </c:pt>
                <c:pt idx="76">
                  <c:v>105.78</c:v>
                </c:pt>
                <c:pt idx="77">
                  <c:v>103.61</c:v>
                </c:pt>
                <c:pt idx="78">
                  <c:v>101.47</c:v>
                </c:pt>
                <c:pt idx="79">
                  <c:v>99.397999999999996</c:v>
                </c:pt>
                <c:pt idx="80">
                  <c:v>97.370999999999995</c:v>
                </c:pt>
                <c:pt idx="81">
                  <c:v>95.388000000000005</c:v>
                </c:pt>
                <c:pt idx="82">
                  <c:v>93.444000000000003</c:v>
                </c:pt>
                <c:pt idx="83">
                  <c:v>91.54</c:v>
                </c:pt>
                <c:pt idx="84">
                  <c:v>89.655000000000001</c:v>
                </c:pt>
                <c:pt idx="85">
                  <c:v>87.828999999999994</c:v>
                </c:pt>
                <c:pt idx="86">
                  <c:v>86.031000000000006</c:v>
                </c:pt>
                <c:pt idx="87">
                  <c:v>84.275999999999996</c:v>
                </c:pt>
                <c:pt idx="88">
                  <c:v>82.53</c:v>
                </c:pt>
                <c:pt idx="89">
                  <c:v>80.849999999999994</c:v>
                </c:pt>
                <c:pt idx="90">
                  <c:v>79.194000000000003</c:v>
                </c:pt>
                <c:pt idx="91">
                  <c:v>77.558999999999997</c:v>
                </c:pt>
                <c:pt idx="92">
                  <c:v>75.962000000000003</c:v>
                </c:pt>
                <c:pt idx="93">
                  <c:v>74.394000000000005</c:v>
                </c:pt>
                <c:pt idx="94">
                  <c:v>72.850999999999999</c:v>
                </c:pt>
                <c:pt idx="95">
                  <c:v>71.322000000000003</c:v>
                </c:pt>
                <c:pt idx="96">
                  <c:v>69.843000000000004</c:v>
                </c:pt>
                <c:pt idx="97">
                  <c:v>68.38</c:v>
                </c:pt>
                <c:pt idx="98">
                  <c:v>66.926000000000002</c:v>
                </c:pt>
                <c:pt idx="99">
                  <c:v>65.204999999999998</c:v>
                </c:pt>
                <c:pt idx="100">
                  <c:v>62.692</c:v>
                </c:pt>
                <c:pt idx="101">
                  <c:v>58.905999999999999</c:v>
                </c:pt>
                <c:pt idx="102">
                  <c:v>54.109000000000002</c:v>
                </c:pt>
                <c:pt idx="103">
                  <c:v>49.201000000000001</c:v>
                </c:pt>
                <c:pt idx="104">
                  <c:v>44.531999999999996</c:v>
                </c:pt>
                <c:pt idx="105">
                  <c:v>40.057000000000002</c:v>
                </c:pt>
                <c:pt idx="106">
                  <c:v>35.668999999999997</c:v>
                </c:pt>
                <c:pt idx="107">
                  <c:v>31.550999999999998</c:v>
                </c:pt>
                <c:pt idx="108">
                  <c:v>27.704999999999998</c:v>
                </c:pt>
                <c:pt idx="109">
                  <c:v>24.414999999999999</c:v>
                </c:pt>
                <c:pt idx="110">
                  <c:v>22.513999999999999</c:v>
                </c:pt>
                <c:pt idx="111">
                  <c:v>21.905000000000001</c:v>
                </c:pt>
                <c:pt idx="112">
                  <c:v>21.524999999999999</c:v>
                </c:pt>
                <c:pt idx="113">
                  <c:v>21.213000000000001</c:v>
                </c:pt>
                <c:pt idx="114">
                  <c:v>20.893000000000001</c:v>
                </c:pt>
                <c:pt idx="115">
                  <c:v>20.302</c:v>
                </c:pt>
                <c:pt idx="116">
                  <c:v>19.736000000000001</c:v>
                </c:pt>
                <c:pt idx="117">
                  <c:v>19.456</c:v>
                </c:pt>
                <c:pt idx="118">
                  <c:v>19.16</c:v>
                </c:pt>
                <c:pt idx="119">
                  <c:v>18.837</c:v>
                </c:pt>
                <c:pt idx="120">
                  <c:v>18.617999999999999</c:v>
                </c:pt>
                <c:pt idx="121">
                  <c:v>18.471</c:v>
                </c:pt>
                <c:pt idx="122">
                  <c:v>18.356000000000002</c:v>
                </c:pt>
                <c:pt idx="123">
                  <c:v>18.265999999999998</c:v>
                </c:pt>
                <c:pt idx="124">
                  <c:v>18.187000000000001</c:v>
                </c:pt>
                <c:pt idx="125">
                  <c:v>18.114000000000001</c:v>
                </c:pt>
                <c:pt idx="126">
                  <c:v>18.047999999999998</c:v>
                </c:pt>
                <c:pt idx="127">
                  <c:v>17.984999999999999</c:v>
                </c:pt>
                <c:pt idx="128">
                  <c:v>17.923999999999999</c:v>
                </c:pt>
                <c:pt idx="129">
                  <c:v>17.866</c:v>
                </c:pt>
                <c:pt idx="130">
                  <c:v>17.666</c:v>
                </c:pt>
                <c:pt idx="131">
                  <c:v>17.248000000000001</c:v>
                </c:pt>
                <c:pt idx="132">
                  <c:v>16.917999999999999</c:v>
                </c:pt>
                <c:pt idx="133">
                  <c:v>16.766999999999999</c:v>
                </c:pt>
                <c:pt idx="134">
                  <c:v>16.678999999999998</c:v>
                </c:pt>
                <c:pt idx="135">
                  <c:v>16.616</c:v>
                </c:pt>
                <c:pt idx="136">
                  <c:v>16.559999999999999</c:v>
                </c:pt>
                <c:pt idx="137">
                  <c:v>16.507999999999999</c:v>
                </c:pt>
                <c:pt idx="138">
                  <c:v>16.462</c:v>
                </c:pt>
                <c:pt idx="139">
                  <c:v>16.416</c:v>
                </c:pt>
                <c:pt idx="140">
                  <c:v>16.372</c:v>
                </c:pt>
                <c:pt idx="141">
                  <c:v>16.329999999999998</c:v>
                </c:pt>
                <c:pt idx="142">
                  <c:v>16.276</c:v>
                </c:pt>
                <c:pt idx="143">
                  <c:v>15.930999999999999</c:v>
                </c:pt>
                <c:pt idx="144">
                  <c:v>15.429</c:v>
                </c:pt>
                <c:pt idx="145">
                  <c:v>15.162000000000001</c:v>
                </c:pt>
                <c:pt idx="146">
                  <c:v>15.05</c:v>
                </c:pt>
                <c:pt idx="147">
                  <c:v>14.986000000000001</c:v>
                </c:pt>
                <c:pt idx="148">
                  <c:v>14.938000000000001</c:v>
                </c:pt>
                <c:pt idx="149">
                  <c:v>14.898</c:v>
                </c:pt>
                <c:pt idx="150">
                  <c:v>14.86</c:v>
                </c:pt>
                <c:pt idx="151">
                  <c:v>14.821999999999999</c:v>
                </c:pt>
                <c:pt idx="152">
                  <c:v>14.786</c:v>
                </c:pt>
                <c:pt idx="153">
                  <c:v>14.75</c:v>
                </c:pt>
                <c:pt idx="154">
                  <c:v>14.712999999999999</c:v>
                </c:pt>
                <c:pt idx="155">
                  <c:v>14.68</c:v>
                </c:pt>
                <c:pt idx="156">
                  <c:v>14.646000000000001</c:v>
                </c:pt>
                <c:pt idx="157">
                  <c:v>14.595000000000001</c:v>
                </c:pt>
                <c:pt idx="158">
                  <c:v>14.327999999999999</c:v>
                </c:pt>
                <c:pt idx="159">
                  <c:v>14.023999999999999</c:v>
                </c:pt>
                <c:pt idx="160">
                  <c:v>13.923</c:v>
                </c:pt>
                <c:pt idx="161">
                  <c:v>13.872</c:v>
                </c:pt>
                <c:pt idx="162">
                  <c:v>13.832000000000001</c:v>
                </c:pt>
                <c:pt idx="163">
                  <c:v>13.763</c:v>
                </c:pt>
                <c:pt idx="164">
                  <c:v>13.672000000000001</c:v>
                </c:pt>
                <c:pt idx="165">
                  <c:v>13.598000000000001</c:v>
                </c:pt>
                <c:pt idx="166">
                  <c:v>13.54</c:v>
                </c:pt>
                <c:pt idx="167">
                  <c:v>13.486000000000001</c:v>
                </c:pt>
                <c:pt idx="168">
                  <c:v>13.417999999999999</c:v>
                </c:pt>
                <c:pt idx="169">
                  <c:v>13.367000000000001</c:v>
                </c:pt>
                <c:pt idx="170">
                  <c:v>13.332000000000001</c:v>
                </c:pt>
                <c:pt idx="171">
                  <c:v>13.3</c:v>
                </c:pt>
                <c:pt idx="172">
                  <c:v>13.268000000000001</c:v>
                </c:pt>
                <c:pt idx="173">
                  <c:v>13.215999999999999</c:v>
                </c:pt>
                <c:pt idx="174">
                  <c:v>13.148</c:v>
                </c:pt>
                <c:pt idx="175">
                  <c:v>13.095000000000001</c:v>
                </c:pt>
                <c:pt idx="176">
                  <c:v>13.058999999999999</c:v>
                </c:pt>
                <c:pt idx="177">
                  <c:v>13.029</c:v>
                </c:pt>
                <c:pt idx="178">
                  <c:v>13</c:v>
                </c:pt>
                <c:pt idx="179">
                  <c:v>12.97</c:v>
                </c:pt>
                <c:pt idx="180">
                  <c:v>12.942</c:v>
                </c:pt>
                <c:pt idx="181">
                  <c:v>12.914</c:v>
                </c:pt>
                <c:pt idx="182">
                  <c:v>12.885999999999999</c:v>
                </c:pt>
                <c:pt idx="183">
                  <c:v>12.86</c:v>
                </c:pt>
                <c:pt idx="184">
                  <c:v>12.832000000000001</c:v>
                </c:pt>
                <c:pt idx="185">
                  <c:v>12.805999999999999</c:v>
                </c:pt>
                <c:pt idx="186">
                  <c:v>12.779</c:v>
                </c:pt>
                <c:pt idx="187">
                  <c:v>12.752000000000001</c:v>
                </c:pt>
                <c:pt idx="188">
                  <c:v>12.724</c:v>
                </c:pt>
                <c:pt idx="189">
                  <c:v>12.694000000000001</c:v>
                </c:pt>
                <c:pt idx="190">
                  <c:v>12.667999999999999</c:v>
                </c:pt>
                <c:pt idx="191">
                  <c:v>12.644</c:v>
                </c:pt>
                <c:pt idx="192">
                  <c:v>12.619</c:v>
                </c:pt>
                <c:pt idx="193">
                  <c:v>12.593999999999999</c:v>
                </c:pt>
                <c:pt idx="194">
                  <c:v>12.568</c:v>
                </c:pt>
                <c:pt idx="195">
                  <c:v>12.541</c:v>
                </c:pt>
                <c:pt idx="196">
                  <c:v>12.513999999999999</c:v>
                </c:pt>
                <c:pt idx="197">
                  <c:v>12.489000000000001</c:v>
                </c:pt>
                <c:pt idx="198">
                  <c:v>12.464</c:v>
                </c:pt>
                <c:pt idx="199">
                  <c:v>12.439</c:v>
                </c:pt>
                <c:pt idx="200">
                  <c:v>12.413</c:v>
                </c:pt>
                <c:pt idx="201">
                  <c:v>12.385999999999999</c:v>
                </c:pt>
                <c:pt idx="202">
                  <c:v>12.361000000000001</c:v>
                </c:pt>
                <c:pt idx="203">
                  <c:v>12.335000000000001</c:v>
                </c:pt>
                <c:pt idx="204">
                  <c:v>12.31</c:v>
                </c:pt>
                <c:pt idx="205">
                  <c:v>12.29</c:v>
                </c:pt>
                <c:pt idx="206">
                  <c:v>12.263999999999999</c:v>
                </c:pt>
                <c:pt idx="207">
                  <c:v>12.241</c:v>
                </c:pt>
                <c:pt idx="208">
                  <c:v>12.221</c:v>
                </c:pt>
                <c:pt idx="209">
                  <c:v>12.196999999999999</c:v>
                </c:pt>
                <c:pt idx="210">
                  <c:v>12.173999999999999</c:v>
                </c:pt>
                <c:pt idx="211">
                  <c:v>12.154</c:v>
                </c:pt>
                <c:pt idx="212">
                  <c:v>12.128</c:v>
                </c:pt>
                <c:pt idx="213">
                  <c:v>12.106</c:v>
                </c:pt>
                <c:pt idx="214">
                  <c:v>12.085000000000001</c:v>
                </c:pt>
                <c:pt idx="215">
                  <c:v>12.06</c:v>
                </c:pt>
                <c:pt idx="216">
                  <c:v>12.034000000000001</c:v>
                </c:pt>
                <c:pt idx="217">
                  <c:v>12.007</c:v>
                </c:pt>
                <c:pt idx="218">
                  <c:v>11.74</c:v>
                </c:pt>
                <c:pt idx="219">
                  <c:v>11.163</c:v>
                </c:pt>
                <c:pt idx="220">
                  <c:v>10.771000000000001</c:v>
                </c:pt>
                <c:pt idx="221">
                  <c:v>10.851000000000001</c:v>
                </c:pt>
                <c:pt idx="222">
                  <c:v>10.968</c:v>
                </c:pt>
                <c:pt idx="223">
                  <c:v>10.98</c:v>
                </c:pt>
                <c:pt idx="224">
                  <c:v>11.125</c:v>
                </c:pt>
                <c:pt idx="225">
                  <c:v>11.253</c:v>
                </c:pt>
                <c:pt idx="226">
                  <c:v>11.265000000000001</c:v>
                </c:pt>
                <c:pt idx="227">
                  <c:v>11.457000000000001</c:v>
                </c:pt>
                <c:pt idx="228">
                  <c:v>11.726000000000001</c:v>
                </c:pt>
                <c:pt idx="229">
                  <c:v>11.792999999999999</c:v>
                </c:pt>
                <c:pt idx="230">
                  <c:v>11.811</c:v>
                </c:pt>
                <c:pt idx="231">
                  <c:v>11.856999999999999</c:v>
                </c:pt>
                <c:pt idx="232">
                  <c:v>11.928000000000001</c:v>
                </c:pt>
                <c:pt idx="233">
                  <c:v>11.99</c:v>
                </c:pt>
                <c:pt idx="234">
                  <c:v>12</c:v>
                </c:pt>
                <c:pt idx="235">
                  <c:v>11.914</c:v>
                </c:pt>
                <c:pt idx="236">
                  <c:v>11.742000000000001</c:v>
                </c:pt>
                <c:pt idx="237">
                  <c:v>11.619</c:v>
                </c:pt>
                <c:pt idx="238">
                  <c:v>11.574999999999999</c:v>
                </c:pt>
                <c:pt idx="239">
                  <c:v>11.544</c:v>
                </c:pt>
                <c:pt idx="240">
                  <c:v>11.515000000000001</c:v>
                </c:pt>
                <c:pt idx="241">
                  <c:v>11.473000000000001</c:v>
                </c:pt>
                <c:pt idx="242">
                  <c:v>11.393000000000001</c:v>
                </c:pt>
                <c:pt idx="243">
                  <c:v>11.288</c:v>
                </c:pt>
                <c:pt idx="244">
                  <c:v>11.221</c:v>
                </c:pt>
                <c:pt idx="245">
                  <c:v>11.192</c:v>
                </c:pt>
                <c:pt idx="246">
                  <c:v>11.146000000000001</c:v>
                </c:pt>
                <c:pt idx="247">
                  <c:v>11.093999999999999</c:v>
                </c:pt>
                <c:pt idx="248">
                  <c:v>11.069000000000001</c:v>
                </c:pt>
                <c:pt idx="249">
                  <c:v>11.038</c:v>
                </c:pt>
                <c:pt idx="250">
                  <c:v>10.952999999999999</c:v>
                </c:pt>
                <c:pt idx="251">
                  <c:v>10.875</c:v>
                </c:pt>
                <c:pt idx="252">
                  <c:v>10.81</c:v>
                </c:pt>
                <c:pt idx="253">
                  <c:v>10.709</c:v>
                </c:pt>
                <c:pt idx="254">
                  <c:v>10.596</c:v>
                </c:pt>
                <c:pt idx="255">
                  <c:v>10.483000000000001</c:v>
                </c:pt>
                <c:pt idx="256">
                  <c:v>10.393000000000001</c:v>
                </c:pt>
                <c:pt idx="257">
                  <c:v>10.346</c:v>
                </c:pt>
                <c:pt idx="258">
                  <c:v>10.329000000000001</c:v>
                </c:pt>
                <c:pt idx="259">
                  <c:v>10.315</c:v>
                </c:pt>
                <c:pt idx="260">
                  <c:v>10.3</c:v>
                </c:pt>
                <c:pt idx="261">
                  <c:v>10.284000000000001</c:v>
                </c:pt>
                <c:pt idx="262">
                  <c:v>10.234999999999999</c:v>
                </c:pt>
                <c:pt idx="263">
                  <c:v>10.128</c:v>
                </c:pt>
                <c:pt idx="264">
                  <c:v>9.952</c:v>
                </c:pt>
                <c:pt idx="265">
                  <c:v>9.8185000000000002</c:v>
                </c:pt>
                <c:pt idx="266">
                  <c:v>9.7865000000000002</c:v>
                </c:pt>
                <c:pt idx="267">
                  <c:v>9.6954999999999991</c:v>
                </c:pt>
                <c:pt idx="268">
                  <c:v>9.5465</c:v>
                </c:pt>
                <c:pt idx="269">
                  <c:v>9.3960000000000008</c:v>
                </c:pt>
                <c:pt idx="270">
                  <c:v>9.298</c:v>
                </c:pt>
                <c:pt idx="271">
                  <c:v>9.2769999999999992</c:v>
                </c:pt>
                <c:pt idx="272">
                  <c:v>9.2650000000000006</c:v>
                </c:pt>
                <c:pt idx="273">
                  <c:v>9.2364999999999995</c:v>
                </c:pt>
                <c:pt idx="274">
                  <c:v>9.2074999999999996</c:v>
                </c:pt>
                <c:pt idx="275">
                  <c:v>9.1940000000000008</c:v>
                </c:pt>
                <c:pt idx="276">
                  <c:v>9.1805000000000003</c:v>
                </c:pt>
                <c:pt idx="277">
                  <c:v>9.1660000000000004</c:v>
                </c:pt>
                <c:pt idx="278">
                  <c:v>9.1515000000000004</c:v>
                </c:pt>
                <c:pt idx="279">
                  <c:v>9.1359999999999992</c:v>
                </c:pt>
                <c:pt idx="280">
                  <c:v>9.1140000000000008</c:v>
                </c:pt>
                <c:pt idx="281">
                  <c:v>9.0884999999999998</c:v>
                </c:pt>
                <c:pt idx="282">
                  <c:v>9.0664999999999996</c:v>
                </c:pt>
                <c:pt idx="283">
                  <c:v>9.0495000000000001</c:v>
                </c:pt>
                <c:pt idx="284">
                  <c:v>9.0329999999999995</c:v>
                </c:pt>
                <c:pt idx="285">
                  <c:v>9.0135000000000005</c:v>
                </c:pt>
                <c:pt idx="286">
                  <c:v>8.9945000000000004</c:v>
                </c:pt>
                <c:pt idx="287">
                  <c:v>8.9834999999999994</c:v>
                </c:pt>
                <c:pt idx="288">
                  <c:v>8.9740000000000002</c:v>
                </c:pt>
                <c:pt idx="289">
                  <c:v>8.9644999999999992</c:v>
                </c:pt>
                <c:pt idx="290">
                  <c:v>8.9559999999999995</c:v>
                </c:pt>
                <c:pt idx="291">
                  <c:v>8.9489999999999998</c:v>
                </c:pt>
                <c:pt idx="292">
                  <c:v>8.9405000000000001</c:v>
                </c:pt>
                <c:pt idx="293">
                  <c:v>8.9320000000000004</c:v>
                </c:pt>
                <c:pt idx="294">
                  <c:v>8.8804999999999996</c:v>
                </c:pt>
                <c:pt idx="295">
                  <c:v>8.8134999999999994</c:v>
                </c:pt>
                <c:pt idx="296">
                  <c:v>8.7739999999999991</c:v>
                </c:pt>
                <c:pt idx="297">
                  <c:v>8.7479999999999993</c:v>
                </c:pt>
                <c:pt idx="298">
                  <c:v>8.7379999999999995</c:v>
                </c:pt>
                <c:pt idx="299">
                  <c:v>8.7309999999999999</c:v>
                </c:pt>
                <c:pt idx="300">
                  <c:v>8.7230000000000008</c:v>
                </c:pt>
                <c:pt idx="301">
                  <c:v>8.7164999999999999</c:v>
                </c:pt>
                <c:pt idx="302">
                  <c:v>8.7085000000000008</c:v>
                </c:pt>
                <c:pt idx="303">
                  <c:v>8.6974999999999998</c:v>
                </c:pt>
                <c:pt idx="304">
                  <c:v>8.6760000000000002</c:v>
                </c:pt>
                <c:pt idx="305">
                  <c:v>8.6519999999999992</c:v>
                </c:pt>
                <c:pt idx="306">
                  <c:v>8.6310000000000002</c:v>
                </c:pt>
                <c:pt idx="307">
                  <c:v>8.6024999999999991</c:v>
                </c:pt>
                <c:pt idx="308">
                  <c:v>8.5630000000000006</c:v>
                </c:pt>
                <c:pt idx="309">
                  <c:v>8.5214999999999996</c:v>
                </c:pt>
                <c:pt idx="310">
                  <c:v>8.5</c:v>
                </c:pt>
                <c:pt idx="311">
                  <c:v>8.4920000000000009</c:v>
                </c:pt>
                <c:pt idx="312">
                  <c:v>8.4860000000000007</c:v>
                </c:pt>
                <c:pt idx="313">
                  <c:v>8.4789999999999992</c:v>
                </c:pt>
                <c:pt idx="314">
                  <c:v>8.4574999999999996</c:v>
                </c:pt>
                <c:pt idx="315">
                  <c:v>8.4164999999999992</c:v>
                </c:pt>
                <c:pt idx="316">
                  <c:v>8.3710000000000004</c:v>
                </c:pt>
                <c:pt idx="317">
                  <c:v>8.3465000000000007</c:v>
                </c:pt>
                <c:pt idx="318">
                  <c:v>8.34</c:v>
                </c:pt>
                <c:pt idx="319">
                  <c:v>8.3345000000000002</c:v>
                </c:pt>
                <c:pt idx="320">
                  <c:v>8.2759999999999998</c:v>
                </c:pt>
                <c:pt idx="321">
                  <c:v>8.1240000000000006</c:v>
                </c:pt>
                <c:pt idx="322">
                  <c:v>7.9455</c:v>
                </c:pt>
                <c:pt idx="323">
                  <c:v>7.8630000000000004</c:v>
                </c:pt>
                <c:pt idx="324">
                  <c:v>7.8535000000000004</c:v>
                </c:pt>
                <c:pt idx="325">
                  <c:v>7.8494999999999999</c:v>
                </c:pt>
                <c:pt idx="326">
                  <c:v>7.8455000000000004</c:v>
                </c:pt>
                <c:pt idx="327">
                  <c:v>7.8419999999999996</c:v>
                </c:pt>
                <c:pt idx="328">
                  <c:v>7.8384999999999998</c:v>
                </c:pt>
                <c:pt idx="329">
                  <c:v>7.7214999999999998</c:v>
                </c:pt>
                <c:pt idx="330">
                  <c:v>7.49</c:v>
                </c:pt>
                <c:pt idx="331">
                  <c:v>7.3635000000000002</c:v>
                </c:pt>
                <c:pt idx="332">
                  <c:v>7.3514999999999997</c:v>
                </c:pt>
                <c:pt idx="333">
                  <c:v>7.3484999999999996</c:v>
                </c:pt>
                <c:pt idx="334">
                  <c:v>7.1814999999999998</c:v>
                </c:pt>
                <c:pt idx="335">
                  <c:v>6.8689999999999998</c:v>
                </c:pt>
                <c:pt idx="336">
                  <c:v>6.6905000000000001</c:v>
                </c:pt>
                <c:pt idx="337">
                  <c:v>6.6539999999999999</c:v>
                </c:pt>
                <c:pt idx="338">
                  <c:v>6.6464999999999996</c:v>
                </c:pt>
                <c:pt idx="339">
                  <c:v>6.6444999999999999</c:v>
                </c:pt>
                <c:pt idx="340">
                  <c:v>6.6429999999999998</c:v>
                </c:pt>
                <c:pt idx="341">
                  <c:v>6.6414999999999997</c:v>
                </c:pt>
                <c:pt idx="342">
                  <c:v>6.641</c:v>
                </c:pt>
                <c:pt idx="343">
                  <c:v>6.6405000000000003</c:v>
                </c:pt>
                <c:pt idx="344">
                  <c:v>6.64</c:v>
                </c:pt>
              </c:numCache>
            </c:numRef>
          </c:xVal>
          <c:yVal>
            <c:numRef>
              <c:f>'171214Xd_post_anneal_1100_cooli'!$D$5:$D$349</c:f>
              <c:numCache>
                <c:formatCode>General</c:formatCode>
                <c:ptCount val="345"/>
                <c:pt idx="4">
                  <c:v>16.556000000000001</c:v>
                </c:pt>
                <c:pt idx="5">
                  <c:v>16.696999999999999</c:v>
                </c:pt>
                <c:pt idx="6">
                  <c:v>16.547000000000001</c:v>
                </c:pt>
                <c:pt idx="7">
                  <c:v>16.574999999999999</c:v>
                </c:pt>
                <c:pt idx="8">
                  <c:v>16.59</c:v>
                </c:pt>
                <c:pt idx="9">
                  <c:v>16.61</c:v>
                </c:pt>
                <c:pt idx="10">
                  <c:v>16.626000000000001</c:v>
                </c:pt>
                <c:pt idx="11">
                  <c:v>16.635999999999999</c:v>
                </c:pt>
                <c:pt idx="12">
                  <c:v>16.646999999999998</c:v>
                </c:pt>
                <c:pt idx="13">
                  <c:v>16.655000000000001</c:v>
                </c:pt>
                <c:pt idx="14">
                  <c:v>16.661999999999999</c:v>
                </c:pt>
                <c:pt idx="15">
                  <c:v>16.666</c:v>
                </c:pt>
                <c:pt idx="16">
                  <c:v>16.669</c:v>
                </c:pt>
                <c:pt idx="17">
                  <c:v>16.672999999999998</c:v>
                </c:pt>
                <c:pt idx="18">
                  <c:v>16.675000000000001</c:v>
                </c:pt>
                <c:pt idx="19">
                  <c:v>16.678000000000001</c:v>
                </c:pt>
                <c:pt idx="20">
                  <c:v>16.678000000000001</c:v>
                </c:pt>
                <c:pt idx="21">
                  <c:v>16.678999999999998</c:v>
                </c:pt>
                <c:pt idx="22">
                  <c:v>16.681000000000001</c:v>
                </c:pt>
                <c:pt idx="23">
                  <c:v>16.681000000000001</c:v>
                </c:pt>
                <c:pt idx="24">
                  <c:v>16.684000000000001</c:v>
                </c:pt>
                <c:pt idx="25">
                  <c:v>16.802</c:v>
                </c:pt>
                <c:pt idx="26">
                  <c:v>16.923999999999999</c:v>
                </c:pt>
                <c:pt idx="27">
                  <c:v>16.936</c:v>
                </c:pt>
                <c:pt idx="28">
                  <c:v>16.939</c:v>
                </c:pt>
                <c:pt idx="29">
                  <c:v>16.943999999999999</c:v>
                </c:pt>
                <c:pt idx="30">
                  <c:v>16.96</c:v>
                </c:pt>
                <c:pt idx="31">
                  <c:v>16.956</c:v>
                </c:pt>
                <c:pt idx="32">
                  <c:v>16.974</c:v>
                </c:pt>
                <c:pt idx="33">
                  <c:v>16.991</c:v>
                </c:pt>
                <c:pt idx="34">
                  <c:v>17.010999999999999</c:v>
                </c:pt>
                <c:pt idx="35">
                  <c:v>17.035</c:v>
                </c:pt>
                <c:pt idx="36">
                  <c:v>17.07</c:v>
                </c:pt>
                <c:pt idx="37">
                  <c:v>17.126000000000001</c:v>
                </c:pt>
                <c:pt idx="38">
                  <c:v>17.207999999999998</c:v>
                </c:pt>
                <c:pt idx="39">
                  <c:v>17.315000000000001</c:v>
                </c:pt>
                <c:pt idx="40">
                  <c:v>17.446000000000002</c:v>
                </c:pt>
                <c:pt idx="41">
                  <c:v>17.571999999999999</c:v>
                </c:pt>
                <c:pt idx="42">
                  <c:v>17.696999999999999</c:v>
                </c:pt>
                <c:pt idx="43">
                  <c:v>17.608000000000001</c:v>
                </c:pt>
                <c:pt idx="44">
                  <c:v>17.742999999999999</c:v>
                </c:pt>
                <c:pt idx="45">
                  <c:v>17.878</c:v>
                </c:pt>
                <c:pt idx="46">
                  <c:v>18.010999999999999</c:v>
                </c:pt>
                <c:pt idx="47">
                  <c:v>18.149999999999999</c:v>
                </c:pt>
                <c:pt idx="48">
                  <c:v>18.289000000000001</c:v>
                </c:pt>
                <c:pt idx="49">
                  <c:v>18.440000000000001</c:v>
                </c:pt>
                <c:pt idx="50">
                  <c:v>18.593</c:v>
                </c:pt>
                <c:pt idx="51">
                  <c:v>18.748000000000001</c:v>
                </c:pt>
                <c:pt idx="52">
                  <c:v>18.905999999999999</c:v>
                </c:pt>
                <c:pt idx="53">
                  <c:v>19.065999999999999</c:v>
                </c:pt>
                <c:pt idx="54">
                  <c:v>19.228000000000002</c:v>
                </c:pt>
                <c:pt idx="55">
                  <c:v>19.401</c:v>
                </c:pt>
                <c:pt idx="56">
                  <c:v>19.568999999999999</c:v>
                </c:pt>
                <c:pt idx="57">
                  <c:v>19.739999999999998</c:v>
                </c:pt>
                <c:pt idx="58">
                  <c:v>19.914999999999999</c:v>
                </c:pt>
                <c:pt idx="59">
                  <c:v>20.100000000000001</c:v>
                </c:pt>
                <c:pt idx="60">
                  <c:v>20.28</c:v>
                </c:pt>
                <c:pt idx="61">
                  <c:v>20.466000000000001</c:v>
                </c:pt>
                <c:pt idx="62">
                  <c:v>20.658999999999999</c:v>
                </c:pt>
                <c:pt idx="63">
                  <c:v>20.855</c:v>
                </c:pt>
                <c:pt idx="64">
                  <c:v>21.06</c:v>
                </c:pt>
                <c:pt idx="65">
                  <c:v>21.27</c:v>
                </c:pt>
                <c:pt idx="66">
                  <c:v>21.483000000000001</c:v>
                </c:pt>
                <c:pt idx="67">
                  <c:v>21.696000000000002</c:v>
                </c:pt>
                <c:pt idx="68">
                  <c:v>21.908999999999999</c:v>
                </c:pt>
                <c:pt idx="69">
                  <c:v>22.122</c:v>
                </c:pt>
                <c:pt idx="70">
                  <c:v>22.341000000000001</c:v>
                </c:pt>
                <c:pt idx="71">
                  <c:v>22.561</c:v>
                </c:pt>
                <c:pt idx="72">
                  <c:v>22.786999999999999</c:v>
                </c:pt>
                <c:pt idx="73">
                  <c:v>23.018000000000001</c:v>
                </c:pt>
                <c:pt idx="74">
                  <c:v>23.25</c:v>
                </c:pt>
                <c:pt idx="75">
                  <c:v>23.492000000000001</c:v>
                </c:pt>
                <c:pt idx="76">
                  <c:v>23.728000000000002</c:v>
                </c:pt>
                <c:pt idx="77">
                  <c:v>23.969000000000001</c:v>
                </c:pt>
                <c:pt idx="78">
                  <c:v>24.213999999999999</c:v>
                </c:pt>
                <c:pt idx="79">
                  <c:v>24.462</c:v>
                </c:pt>
                <c:pt idx="80">
                  <c:v>24.71</c:v>
                </c:pt>
                <c:pt idx="81">
                  <c:v>24.965</c:v>
                </c:pt>
                <c:pt idx="82">
                  <c:v>25.219000000000001</c:v>
                </c:pt>
                <c:pt idx="83">
                  <c:v>25.481000000000002</c:v>
                </c:pt>
                <c:pt idx="84">
                  <c:v>25.738</c:v>
                </c:pt>
                <c:pt idx="85">
                  <c:v>26.004000000000001</c:v>
                </c:pt>
                <c:pt idx="86">
                  <c:v>26.271999999999998</c:v>
                </c:pt>
                <c:pt idx="87">
                  <c:v>26.536999999999999</c:v>
                </c:pt>
                <c:pt idx="88">
                  <c:v>26.81</c:v>
                </c:pt>
                <c:pt idx="89">
                  <c:v>27.088000000000001</c:v>
                </c:pt>
                <c:pt idx="90">
                  <c:v>27.364000000000001</c:v>
                </c:pt>
                <c:pt idx="91">
                  <c:v>27.645</c:v>
                </c:pt>
                <c:pt idx="92">
                  <c:v>27.93</c:v>
                </c:pt>
                <c:pt idx="93">
                  <c:v>28.218</c:v>
                </c:pt>
                <c:pt idx="94">
                  <c:v>28.504000000000001</c:v>
                </c:pt>
                <c:pt idx="95">
                  <c:v>28.794</c:v>
                </c:pt>
                <c:pt idx="96">
                  <c:v>29.08</c:v>
                </c:pt>
                <c:pt idx="97">
                  <c:v>29.369</c:v>
                </c:pt>
                <c:pt idx="98">
                  <c:v>29.664000000000001</c:v>
                </c:pt>
                <c:pt idx="99">
                  <c:v>30.015000000000001</c:v>
                </c:pt>
                <c:pt idx="100">
                  <c:v>30.626999999999999</c:v>
                </c:pt>
                <c:pt idx="101">
                  <c:v>31.536999999999999</c:v>
                </c:pt>
                <c:pt idx="102">
                  <c:v>32.780999999999999</c:v>
                </c:pt>
                <c:pt idx="103">
                  <c:v>34.084000000000003</c:v>
                </c:pt>
                <c:pt idx="104">
                  <c:v>35.377000000000002</c:v>
                </c:pt>
                <c:pt idx="105">
                  <c:v>36.695999999999998</c:v>
                </c:pt>
                <c:pt idx="106">
                  <c:v>38.051000000000002</c:v>
                </c:pt>
                <c:pt idx="107">
                  <c:v>39.377000000000002</c:v>
                </c:pt>
                <c:pt idx="108">
                  <c:v>40.639000000000003</c:v>
                </c:pt>
                <c:pt idx="109">
                  <c:v>41.744</c:v>
                </c:pt>
                <c:pt idx="110">
                  <c:v>42.296999999999997</c:v>
                </c:pt>
                <c:pt idx="111">
                  <c:v>42.427</c:v>
                </c:pt>
                <c:pt idx="112">
                  <c:v>42.533000000000001</c:v>
                </c:pt>
                <c:pt idx="113">
                  <c:v>42.64</c:v>
                </c:pt>
                <c:pt idx="114">
                  <c:v>42.752000000000002</c:v>
                </c:pt>
                <c:pt idx="115">
                  <c:v>42.98</c:v>
                </c:pt>
                <c:pt idx="116">
                  <c:v>43.143999999999998</c:v>
                </c:pt>
                <c:pt idx="117">
                  <c:v>43.232999999999997</c:v>
                </c:pt>
                <c:pt idx="118">
                  <c:v>43.320999999999998</c:v>
                </c:pt>
                <c:pt idx="119">
                  <c:v>43.439</c:v>
                </c:pt>
                <c:pt idx="120">
                  <c:v>43.503</c:v>
                </c:pt>
                <c:pt idx="121">
                  <c:v>43.548999999999999</c:v>
                </c:pt>
                <c:pt idx="122">
                  <c:v>43.588000000000001</c:v>
                </c:pt>
                <c:pt idx="123">
                  <c:v>43.613999999999997</c:v>
                </c:pt>
                <c:pt idx="124">
                  <c:v>43.64</c:v>
                </c:pt>
                <c:pt idx="125">
                  <c:v>43.661000000000001</c:v>
                </c:pt>
                <c:pt idx="126">
                  <c:v>43.680999999999997</c:v>
                </c:pt>
                <c:pt idx="127">
                  <c:v>43.704999999999998</c:v>
                </c:pt>
                <c:pt idx="128">
                  <c:v>43.722000000000001</c:v>
                </c:pt>
                <c:pt idx="129">
                  <c:v>43.738</c:v>
                </c:pt>
                <c:pt idx="130">
                  <c:v>43.747999999999998</c:v>
                </c:pt>
                <c:pt idx="131">
                  <c:v>43.945999999999998</c:v>
                </c:pt>
                <c:pt idx="132">
                  <c:v>44.027000000000001</c:v>
                </c:pt>
                <c:pt idx="133">
                  <c:v>44.052</c:v>
                </c:pt>
                <c:pt idx="134">
                  <c:v>44.067999999999998</c:v>
                </c:pt>
                <c:pt idx="135">
                  <c:v>44.069000000000003</c:v>
                </c:pt>
                <c:pt idx="136">
                  <c:v>44.073999999999998</c:v>
                </c:pt>
                <c:pt idx="137">
                  <c:v>44.069000000000003</c:v>
                </c:pt>
                <c:pt idx="138">
                  <c:v>44.072000000000003</c:v>
                </c:pt>
                <c:pt idx="139">
                  <c:v>44.069000000000003</c:v>
                </c:pt>
                <c:pt idx="140">
                  <c:v>44.073</c:v>
                </c:pt>
                <c:pt idx="141">
                  <c:v>44.076000000000001</c:v>
                </c:pt>
                <c:pt idx="142">
                  <c:v>44.073</c:v>
                </c:pt>
                <c:pt idx="143">
                  <c:v>44.115000000000002</c:v>
                </c:pt>
                <c:pt idx="144">
                  <c:v>44.194000000000003</c:v>
                </c:pt>
                <c:pt idx="145">
                  <c:v>44.176000000000002</c:v>
                </c:pt>
                <c:pt idx="146">
                  <c:v>44.152000000000001</c:v>
                </c:pt>
                <c:pt idx="147">
                  <c:v>44.137</c:v>
                </c:pt>
                <c:pt idx="148">
                  <c:v>44.121000000000002</c:v>
                </c:pt>
                <c:pt idx="149">
                  <c:v>44.115000000000002</c:v>
                </c:pt>
                <c:pt idx="150">
                  <c:v>44.103000000000002</c:v>
                </c:pt>
                <c:pt idx="151">
                  <c:v>44.094000000000001</c:v>
                </c:pt>
                <c:pt idx="152">
                  <c:v>44.085999999999999</c:v>
                </c:pt>
                <c:pt idx="153">
                  <c:v>44.072000000000003</c:v>
                </c:pt>
                <c:pt idx="154">
                  <c:v>44.051000000000002</c:v>
                </c:pt>
                <c:pt idx="155">
                  <c:v>44.026000000000003</c:v>
                </c:pt>
                <c:pt idx="156">
                  <c:v>43.996000000000002</c:v>
                </c:pt>
                <c:pt idx="157">
                  <c:v>43.962000000000003</c:v>
                </c:pt>
                <c:pt idx="158">
                  <c:v>43.398000000000003</c:v>
                </c:pt>
                <c:pt idx="159">
                  <c:v>42.725999999999999</c:v>
                </c:pt>
                <c:pt idx="160">
                  <c:v>42.515000000000001</c:v>
                </c:pt>
                <c:pt idx="161">
                  <c:v>42.363999999999997</c:v>
                </c:pt>
                <c:pt idx="162">
                  <c:v>42.284999999999997</c:v>
                </c:pt>
                <c:pt idx="163">
                  <c:v>41.97</c:v>
                </c:pt>
                <c:pt idx="164">
                  <c:v>41.627000000000002</c:v>
                </c:pt>
                <c:pt idx="165">
                  <c:v>41.244999999999997</c:v>
                </c:pt>
                <c:pt idx="166">
                  <c:v>40.936999999999998</c:v>
                </c:pt>
                <c:pt idx="167">
                  <c:v>40.673000000000002</c:v>
                </c:pt>
                <c:pt idx="168">
                  <c:v>40.290999999999997</c:v>
                </c:pt>
                <c:pt idx="169">
                  <c:v>40.023000000000003</c:v>
                </c:pt>
                <c:pt idx="170">
                  <c:v>39.822000000000003</c:v>
                </c:pt>
                <c:pt idx="171">
                  <c:v>39.631999999999998</c:v>
                </c:pt>
                <c:pt idx="172">
                  <c:v>39.417000000000002</c:v>
                </c:pt>
                <c:pt idx="173">
                  <c:v>39.042999999999999</c:v>
                </c:pt>
                <c:pt idx="174">
                  <c:v>38.109000000000002</c:v>
                </c:pt>
                <c:pt idx="175">
                  <c:v>37.545999999999999</c:v>
                </c:pt>
                <c:pt idx="176">
                  <c:v>37.095999999999997</c:v>
                </c:pt>
                <c:pt idx="177">
                  <c:v>36.588999999999999</c:v>
                </c:pt>
                <c:pt idx="178">
                  <c:v>36.078000000000003</c:v>
                </c:pt>
                <c:pt idx="179">
                  <c:v>35.409999999999997</c:v>
                </c:pt>
                <c:pt idx="180">
                  <c:v>34.741999999999997</c:v>
                </c:pt>
                <c:pt idx="181">
                  <c:v>34.067999999999998</c:v>
                </c:pt>
                <c:pt idx="182">
                  <c:v>33.215000000000003</c:v>
                </c:pt>
                <c:pt idx="183">
                  <c:v>32.247</c:v>
                </c:pt>
                <c:pt idx="184">
                  <c:v>31.484000000000002</c:v>
                </c:pt>
                <c:pt idx="185">
                  <c:v>30.506</c:v>
                </c:pt>
                <c:pt idx="186">
                  <c:v>29.318000000000001</c:v>
                </c:pt>
                <c:pt idx="187">
                  <c:v>28.341000000000001</c:v>
                </c:pt>
                <c:pt idx="188">
                  <c:v>27.056000000000001</c:v>
                </c:pt>
                <c:pt idx="189">
                  <c:v>25.88</c:v>
                </c:pt>
                <c:pt idx="190">
                  <c:v>24.831</c:v>
                </c:pt>
                <c:pt idx="191">
                  <c:v>23.81</c:v>
                </c:pt>
                <c:pt idx="192">
                  <c:v>22.61</c:v>
                </c:pt>
                <c:pt idx="193">
                  <c:v>21.666</c:v>
                </c:pt>
                <c:pt idx="194">
                  <c:v>20.632000000000001</c:v>
                </c:pt>
                <c:pt idx="195">
                  <c:v>19.544</c:v>
                </c:pt>
                <c:pt idx="196">
                  <c:v>18.295000000000002</c:v>
                </c:pt>
                <c:pt idx="197">
                  <c:v>17.367999999999999</c:v>
                </c:pt>
                <c:pt idx="198">
                  <c:v>16.210999999999999</c:v>
                </c:pt>
                <c:pt idx="199">
                  <c:v>15.108000000000001</c:v>
                </c:pt>
                <c:pt idx="200">
                  <c:v>14.169</c:v>
                </c:pt>
                <c:pt idx="201">
                  <c:v>13.087999999999999</c:v>
                </c:pt>
                <c:pt idx="202">
                  <c:v>12.147</c:v>
                </c:pt>
                <c:pt idx="203">
                  <c:v>11.304</c:v>
                </c:pt>
                <c:pt idx="204">
                  <c:v>10.436</c:v>
                </c:pt>
                <c:pt idx="205">
                  <c:v>9.4671000000000003</c:v>
                </c:pt>
                <c:pt idx="206">
                  <c:v>8.7431000000000001</c:v>
                </c:pt>
                <c:pt idx="207">
                  <c:v>7.9794</c:v>
                </c:pt>
                <c:pt idx="208">
                  <c:v>7.3608000000000002</c:v>
                </c:pt>
                <c:pt idx="209">
                  <c:v>6.6997</c:v>
                </c:pt>
                <c:pt idx="210">
                  <c:v>6.1795999999999998</c:v>
                </c:pt>
                <c:pt idx="211">
                  <c:v>5.7779999999999996</c:v>
                </c:pt>
                <c:pt idx="212">
                  <c:v>5.3993000000000002</c:v>
                </c:pt>
                <c:pt idx="213">
                  <c:v>5.1524999999999999</c:v>
                </c:pt>
                <c:pt idx="214">
                  <c:v>4.8780999999999999</c:v>
                </c:pt>
                <c:pt idx="215">
                  <c:v>4.6368999999999998</c:v>
                </c:pt>
                <c:pt idx="216">
                  <c:v>4.4154999999999998</c:v>
                </c:pt>
                <c:pt idx="217">
                  <c:v>4.2446000000000002</c:v>
                </c:pt>
                <c:pt idx="218">
                  <c:v>4.1291000000000002</c:v>
                </c:pt>
                <c:pt idx="219">
                  <c:v>2.1536</c:v>
                </c:pt>
                <c:pt idx="220">
                  <c:v>2.1543999999999999</c:v>
                </c:pt>
                <c:pt idx="221">
                  <c:v>2.1476999999999999</c:v>
                </c:pt>
                <c:pt idx="222">
                  <c:v>2.1520000000000001</c:v>
                </c:pt>
                <c:pt idx="223">
                  <c:v>2.1541000000000001</c:v>
                </c:pt>
                <c:pt idx="224">
                  <c:v>2.1625999999999999</c:v>
                </c:pt>
                <c:pt idx="225">
                  <c:v>2.2061000000000002</c:v>
                </c:pt>
                <c:pt idx="226">
                  <c:v>2.2031999999999998</c:v>
                </c:pt>
                <c:pt idx="227">
                  <c:v>2.5404</c:v>
                </c:pt>
                <c:pt idx="228">
                  <c:v>3.3147000000000002</c:v>
                </c:pt>
                <c:pt idx="229">
                  <c:v>3.427</c:v>
                </c:pt>
                <c:pt idx="230">
                  <c:v>3.4342999999999999</c:v>
                </c:pt>
                <c:pt idx="231">
                  <c:v>3.6471</c:v>
                </c:pt>
                <c:pt idx="232">
                  <c:v>3.7486000000000002</c:v>
                </c:pt>
                <c:pt idx="233">
                  <c:v>4.2285000000000004</c:v>
                </c:pt>
                <c:pt idx="234">
                  <c:v>4.2668999999999997</c:v>
                </c:pt>
                <c:pt idx="235">
                  <c:v>3.8292000000000002</c:v>
                </c:pt>
                <c:pt idx="236">
                  <c:v>3.1896</c:v>
                </c:pt>
                <c:pt idx="237">
                  <c:v>2.919</c:v>
                </c:pt>
                <c:pt idx="238">
                  <c:v>2.8231999999999999</c:v>
                </c:pt>
                <c:pt idx="239">
                  <c:v>2.7547999999999999</c:v>
                </c:pt>
                <c:pt idx="240">
                  <c:v>2.6886000000000001</c:v>
                </c:pt>
                <c:pt idx="241">
                  <c:v>2.5543</c:v>
                </c:pt>
                <c:pt idx="242">
                  <c:v>2.423</c:v>
                </c:pt>
                <c:pt idx="243">
                  <c:v>2.2109000000000001</c:v>
                </c:pt>
                <c:pt idx="244">
                  <c:v>2.1850999999999998</c:v>
                </c:pt>
                <c:pt idx="245">
                  <c:v>2.177</c:v>
                </c:pt>
                <c:pt idx="246">
                  <c:v>2.1673</c:v>
                </c:pt>
                <c:pt idx="247">
                  <c:v>2.1619000000000002</c:v>
                </c:pt>
                <c:pt idx="248">
                  <c:v>2.1637</c:v>
                </c:pt>
                <c:pt idx="249">
                  <c:v>2.1577999999999999</c:v>
                </c:pt>
                <c:pt idx="250">
                  <c:v>2.1520000000000001</c:v>
                </c:pt>
                <c:pt idx="251">
                  <c:v>2.1545000000000001</c:v>
                </c:pt>
                <c:pt idx="252">
                  <c:v>2.1516000000000002</c:v>
                </c:pt>
                <c:pt idx="253">
                  <c:v>2.1535000000000002</c:v>
                </c:pt>
                <c:pt idx="254">
                  <c:v>2.1602999999999999</c:v>
                </c:pt>
                <c:pt idx="255">
                  <c:v>2.1625000000000001</c:v>
                </c:pt>
                <c:pt idx="256">
                  <c:v>2.1684000000000001</c:v>
                </c:pt>
                <c:pt idx="257">
                  <c:v>2.1726000000000001</c:v>
                </c:pt>
                <c:pt idx="258">
                  <c:v>2.1714000000000002</c:v>
                </c:pt>
                <c:pt idx="259">
                  <c:v>2.1756000000000002</c:v>
                </c:pt>
                <c:pt idx="260">
                  <c:v>2.1718999999999999</c:v>
                </c:pt>
                <c:pt idx="261">
                  <c:v>2.1768000000000001</c:v>
                </c:pt>
                <c:pt idx="262">
                  <c:v>2.1778</c:v>
                </c:pt>
                <c:pt idx="263">
                  <c:v>2.1943000000000001</c:v>
                </c:pt>
                <c:pt idx="264">
                  <c:v>2.2035999999999998</c:v>
                </c:pt>
                <c:pt idx="265">
                  <c:v>2.2088000000000001</c:v>
                </c:pt>
                <c:pt idx="266">
                  <c:v>2.2115</c:v>
                </c:pt>
                <c:pt idx="267">
                  <c:v>2.2176999999999998</c:v>
                </c:pt>
                <c:pt idx="268">
                  <c:v>2.2357</c:v>
                </c:pt>
                <c:pt idx="269">
                  <c:v>2.2275999999999998</c:v>
                </c:pt>
                <c:pt idx="270">
                  <c:v>2.2113</c:v>
                </c:pt>
                <c:pt idx="271">
                  <c:v>2.2084000000000001</c:v>
                </c:pt>
                <c:pt idx="272">
                  <c:v>2.2023999999999999</c:v>
                </c:pt>
                <c:pt idx="273">
                  <c:v>2.1882999999999999</c:v>
                </c:pt>
                <c:pt idx="274">
                  <c:v>2.1738</c:v>
                </c:pt>
                <c:pt idx="275">
                  <c:v>2.1690999999999998</c:v>
                </c:pt>
                <c:pt idx="276">
                  <c:v>2.1604000000000001</c:v>
                </c:pt>
                <c:pt idx="277">
                  <c:v>2.1516000000000002</c:v>
                </c:pt>
                <c:pt idx="278">
                  <c:v>2.1373000000000002</c:v>
                </c:pt>
                <c:pt idx="279">
                  <c:v>2.1274000000000002</c:v>
                </c:pt>
                <c:pt idx="280">
                  <c:v>2.1070000000000002</c:v>
                </c:pt>
                <c:pt idx="281">
                  <c:v>2.0731000000000002</c:v>
                </c:pt>
                <c:pt idx="282">
                  <c:v>2.0480999999999998</c:v>
                </c:pt>
                <c:pt idx="283">
                  <c:v>2.0156000000000001</c:v>
                </c:pt>
                <c:pt idx="284">
                  <c:v>1.9934000000000001</c:v>
                </c:pt>
                <c:pt idx="285">
                  <c:v>1.9545999999999999</c:v>
                </c:pt>
                <c:pt idx="286">
                  <c:v>1.9031</c:v>
                </c:pt>
                <c:pt idx="287">
                  <c:v>1.8857999999999999</c:v>
                </c:pt>
                <c:pt idx="288">
                  <c:v>1.8547</c:v>
                </c:pt>
                <c:pt idx="289">
                  <c:v>1.8325</c:v>
                </c:pt>
                <c:pt idx="290">
                  <c:v>1.8041</c:v>
                </c:pt>
                <c:pt idx="291">
                  <c:v>1.7726</c:v>
                </c:pt>
                <c:pt idx="292">
                  <c:v>1.7508999999999999</c:v>
                </c:pt>
                <c:pt idx="293">
                  <c:v>1.7311000000000001</c:v>
                </c:pt>
                <c:pt idx="294">
                  <c:v>1.5333000000000001</c:v>
                </c:pt>
                <c:pt idx="295">
                  <c:v>1.0831999999999999</c:v>
                </c:pt>
                <c:pt idx="296">
                  <c:v>0.84389000000000003</c:v>
                </c:pt>
                <c:pt idx="297">
                  <c:v>0.65896999999999994</c:v>
                </c:pt>
                <c:pt idx="298">
                  <c:v>0.60999000000000003</c:v>
                </c:pt>
                <c:pt idx="299">
                  <c:v>0.55135000000000001</c:v>
                </c:pt>
                <c:pt idx="300">
                  <c:v>0.49922</c:v>
                </c:pt>
                <c:pt idx="301">
                  <c:v>0.44579000000000002</c:v>
                </c:pt>
                <c:pt idx="302">
                  <c:v>0.39151000000000002</c:v>
                </c:pt>
                <c:pt idx="303">
                  <c:v>0.35289999999999999</c:v>
                </c:pt>
                <c:pt idx="304">
                  <c:v>0.21307000000000001</c:v>
                </c:pt>
                <c:pt idx="305">
                  <c:v>0.14124999999999999</c:v>
                </c:pt>
                <c:pt idx="306">
                  <c:v>9.7389000000000003E-2</c:v>
                </c:pt>
                <c:pt idx="307">
                  <c:v>6.7881999999999998E-2</c:v>
                </c:pt>
                <c:pt idx="308">
                  <c:v>6.3130000000000006E-2</c:v>
                </c:pt>
                <c:pt idx="309">
                  <c:v>6.0659999999999999E-2</c:v>
                </c:pt>
                <c:pt idx="310">
                  <c:v>6.2068999999999999E-2</c:v>
                </c:pt>
                <c:pt idx="311">
                  <c:v>6.2676999999999997E-2</c:v>
                </c:pt>
                <c:pt idx="312">
                  <c:v>5.7763000000000002E-2</c:v>
                </c:pt>
                <c:pt idx="313">
                  <c:v>5.8280999999999999E-2</c:v>
                </c:pt>
                <c:pt idx="314">
                  <c:v>5.8242000000000002E-2</c:v>
                </c:pt>
                <c:pt idx="315">
                  <c:v>5.7472000000000002E-2</c:v>
                </c:pt>
                <c:pt idx="316">
                  <c:v>5.5086999999999997E-2</c:v>
                </c:pt>
                <c:pt idx="317">
                  <c:v>5.3490000000000003E-2</c:v>
                </c:pt>
                <c:pt idx="318">
                  <c:v>5.5481000000000003E-2</c:v>
                </c:pt>
                <c:pt idx="319">
                  <c:v>5.3154E-2</c:v>
                </c:pt>
                <c:pt idx="320">
                  <c:v>5.6244000000000002E-2</c:v>
                </c:pt>
                <c:pt idx="321">
                  <c:v>4.3721000000000003E-2</c:v>
                </c:pt>
                <c:pt idx="322">
                  <c:v>2.6606999999999999E-2</c:v>
                </c:pt>
                <c:pt idx="323">
                  <c:v>2.4693E-2</c:v>
                </c:pt>
                <c:pt idx="324">
                  <c:v>3.0072999999999999E-2</c:v>
                </c:pt>
                <c:pt idx="325">
                  <c:v>2.7015000000000001E-2</c:v>
                </c:pt>
                <c:pt idx="326">
                  <c:v>2.4402E-2</c:v>
                </c:pt>
                <c:pt idx="327">
                  <c:v>2.3425999999999999E-2</c:v>
                </c:pt>
                <c:pt idx="328">
                  <c:v>2.4726000000000001E-2</c:v>
                </c:pt>
                <c:pt idx="329">
                  <c:v>3.0020999999999999E-2</c:v>
                </c:pt>
                <c:pt idx="330">
                  <c:v>1.6295E-2</c:v>
                </c:pt>
                <c:pt idx="331">
                  <c:v>1.4452E-2</c:v>
                </c:pt>
                <c:pt idx="332">
                  <c:v>1.3327E-2</c:v>
                </c:pt>
                <c:pt idx="333">
                  <c:v>1.7627E-2</c:v>
                </c:pt>
                <c:pt idx="334">
                  <c:v>1.0276E-2</c:v>
                </c:pt>
                <c:pt idx="335">
                  <c:v>1.4071E-2</c:v>
                </c:pt>
                <c:pt idx="336">
                  <c:v>1.6747999999999999E-2</c:v>
                </c:pt>
                <c:pt idx="337">
                  <c:v>1.4595E-2</c:v>
                </c:pt>
                <c:pt idx="338">
                  <c:v>1.3715E-2</c:v>
                </c:pt>
                <c:pt idx="339">
                  <c:v>1.2215E-2</c:v>
                </c:pt>
                <c:pt idx="340">
                  <c:v>1.6004000000000001E-2</c:v>
                </c:pt>
                <c:pt idx="341">
                  <c:v>1.2991000000000001E-2</c:v>
                </c:pt>
                <c:pt idx="342">
                  <c:v>1.1918E-2</c:v>
                </c:pt>
                <c:pt idx="343">
                  <c:v>1.486E-2</c:v>
                </c:pt>
                <c:pt idx="344">
                  <c:v>1.3922E-2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21D-4D39-A7BE-EBE10C394484}"/>
            </c:ext>
          </c:extLst>
        </c:ser>
        <c:ser>
          <c:idx val="1"/>
          <c:order val="1"/>
          <c:tx>
            <c:v>Pre-anneal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'171214Xd_post_anneal_1100_cooli'!$I$9:$I$332</c:f>
              <c:numCache>
                <c:formatCode>General</c:formatCode>
                <c:ptCount val="324"/>
                <c:pt idx="0">
                  <c:v>302.72000000000003</c:v>
                </c:pt>
                <c:pt idx="1">
                  <c:v>301.95</c:v>
                </c:pt>
                <c:pt idx="2">
                  <c:v>301.26</c:v>
                </c:pt>
                <c:pt idx="3">
                  <c:v>299.33</c:v>
                </c:pt>
                <c:pt idx="4">
                  <c:v>299</c:v>
                </c:pt>
                <c:pt idx="5">
                  <c:v>298.72000000000003</c:v>
                </c:pt>
                <c:pt idx="6">
                  <c:v>298.48</c:v>
                </c:pt>
                <c:pt idx="7">
                  <c:v>298.19</c:v>
                </c:pt>
                <c:pt idx="8">
                  <c:v>297.88</c:v>
                </c:pt>
                <c:pt idx="9">
                  <c:v>297.64999999999998</c:v>
                </c:pt>
                <c:pt idx="10">
                  <c:v>297.45</c:v>
                </c:pt>
                <c:pt idx="11">
                  <c:v>297.27</c:v>
                </c:pt>
                <c:pt idx="12">
                  <c:v>297.10000000000002</c:v>
                </c:pt>
                <c:pt idx="13">
                  <c:v>296.91000000000003</c:v>
                </c:pt>
                <c:pt idx="14">
                  <c:v>296.69</c:v>
                </c:pt>
                <c:pt idx="15">
                  <c:v>296.44</c:v>
                </c:pt>
                <c:pt idx="16">
                  <c:v>296.16000000000003</c:v>
                </c:pt>
                <c:pt idx="17">
                  <c:v>295.87</c:v>
                </c:pt>
                <c:pt idx="18">
                  <c:v>295.58999999999997</c:v>
                </c:pt>
                <c:pt idx="19">
                  <c:v>295.29000000000002</c:v>
                </c:pt>
                <c:pt idx="20">
                  <c:v>295.01</c:v>
                </c:pt>
                <c:pt idx="21">
                  <c:v>294.73</c:v>
                </c:pt>
                <c:pt idx="22">
                  <c:v>294.39</c:v>
                </c:pt>
                <c:pt idx="23">
                  <c:v>293.95999999999998</c:v>
                </c:pt>
                <c:pt idx="24">
                  <c:v>293.45999999999998</c:v>
                </c:pt>
                <c:pt idx="25">
                  <c:v>292.91000000000003</c:v>
                </c:pt>
                <c:pt idx="26">
                  <c:v>292.37</c:v>
                </c:pt>
                <c:pt idx="27">
                  <c:v>291.86</c:v>
                </c:pt>
                <c:pt idx="28">
                  <c:v>291.35000000000002</c:v>
                </c:pt>
                <c:pt idx="29">
                  <c:v>290.82</c:v>
                </c:pt>
                <c:pt idx="30">
                  <c:v>290.23</c:v>
                </c:pt>
                <c:pt idx="31">
                  <c:v>289.56</c:v>
                </c:pt>
                <c:pt idx="32">
                  <c:v>288.82</c:v>
                </c:pt>
                <c:pt idx="33">
                  <c:v>288</c:v>
                </c:pt>
                <c:pt idx="34">
                  <c:v>287.13</c:v>
                </c:pt>
                <c:pt idx="35">
                  <c:v>286.24</c:v>
                </c:pt>
                <c:pt idx="36">
                  <c:v>285.25</c:v>
                </c:pt>
                <c:pt idx="37">
                  <c:v>284.25</c:v>
                </c:pt>
                <c:pt idx="38">
                  <c:v>283.19</c:v>
                </c:pt>
                <c:pt idx="39">
                  <c:v>282.10000000000002</c:v>
                </c:pt>
                <c:pt idx="40">
                  <c:v>280.95999999999998</c:v>
                </c:pt>
                <c:pt idx="41">
                  <c:v>279.82</c:v>
                </c:pt>
                <c:pt idx="42">
                  <c:v>278.56</c:v>
                </c:pt>
                <c:pt idx="43">
                  <c:v>277.19</c:v>
                </c:pt>
                <c:pt idx="44">
                  <c:v>275.60000000000002</c:v>
                </c:pt>
                <c:pt idx="45">
                  <c:v>273.93</c:v>
                </c:pt>
                <c:pt idx="46">
                  <c:v>272.17</c:v>
                </c:pt>
                <c:pt idx="47">
                  <c:v>270.45</c:v>
                </c:pt>
                <c:pt idx="48">
                  <c:v>268.7</c:v>
                </c:pt>
                <c:pt idx="49">
                  <c:v>267.01</c:v>
                </c:pt>
                <c:pt idx="50">
                  <c:v>265.32</c:v>
                </c:pt>
                <c:pt idx="51">
                  <c:v>263.72000000000003</c:v>
                </c:pt>
                <c:pt idx="52">
                  <c:v>262.14</c:v>
                </c:pt>
                <c:pt idx="53">
                  <c:v>260.60000000000002</c:v>
                </c:pt>
                <c:pt idx="54">
                  <c:v>259.08999999999997</c:v>
                </c:pt>
                <c:pt idx="55">
                  <c:v>257.64999999999998</c:v>
                </c:pt>
                <c:pt idx="56">
                  <c:v>256.22000000000003</c:v>
                </c:pt>
                <c:pt idx="57">
                  <c:v>254.86</c:v>
                </c:pt>
                <c:pt idx="58">
                  <c:v>253.52</c:v>
                </c:pt>
                <c:pt idx="59">
                  <c:v>252.24</c:v>
                </c:pt>
                <c:pt idx="60">
                  <c:v>250.97</c:v>
                </c:pt>
                <c:pt idx="61">
                  <c:v>249.75</c:v>
                </c:pt>
                <c:pt idx="62">
                  <c:v>248.53</c:v>
                </c:pt>
                <c:pt idx="63">
                  <c:v>247.37</c:v>
                </c:pt>
                <c:pt idx="64">
                  <c:v>246.21</c:v>
                </c:pt>
                <c:pt idx="65">
                  <c:v>245.1</c:v>
                </c:pt>
                <c:pt idx="66">
                  <c:v>243.99</c:v>
                </c:pt>
                <c:pt idx="67">
                  <c:v>242.93</c:v>
                </c:pt>
                <c:pt idx="68">
                  <c:v>241.87</c:v>
                </c:pt>
                <c:pt idx="69">
                  <c:v>240.83</c:v>
                </c:pt>
                <c:pt idx="70">
                  <c:v>239.72</c:v>
                </c:pt>
                <c:pt idx="71">
                  <c:v>238.53</c:v>
                </c:pt>
                <c:pt idx="72">
                  <c:v>237.24</c:v>
                </c:pt>
                <c:pt idx="73">
                  <c:v>235.91</c:v>
                </c:pt>
                <c:pt idx="74">
                  <c:v>234.58</c:v>
                </c:pt>
                <c:pt idx="75">
                  <c:v>233.13</c:v>
                </c:pt>
                <c:pt idx="76">
                  <c:v>231.54</c:v>
                </c:pt>
                <c:pt idx="77">
                  <c:v>229.78</c:v>
                </c:pt>
                <c:pt idx="78">
                  <c:v>227.99</c:v>
                </c:pt>
                <c:pt idx="79">
                  <c:v>226.06</c:v>
                </c:pt>
                <c:pt idx="80">
                  <c:v>224.06</c:v>
                </c:pt>
                <c:pt idx="81">
                  <c:v>221.96</c:v>
                </c:pt>
                <c:pt idx="82">
                  <c:v>219.91</c:v>
                </c:pt>
                <c:pt idx="83">
                  <c:v>217.82</c:v>
                </c:pt>
                <c:pt idx="84">
                  <c:v>215.71</c:v>
                </c:pt>
                <c:pt idx="85">
                  <c:v>213.4</c:v>
                </c:pt>
                <c:pt idx="86">
                  <c:v>211.06</c:v>
                </c:pt>
                <c:pt idx="87">
                  <c:v>208.72</c:v>
                </c:pt>
                <c:pt idx="88">
                  <c:v>206.32</c:v>
                </c:pt>
                <c:pt idx="89">
                  <c:v>203.87</c:v>
                </c:pt>
                <c:pt idx="90">
                  <c:v>201.22</c:v>
                </c:pt>
                <c:pt idx="91">
                  <c:v>198.52</c:v>
                </c:pt>
                <c:pt idx="92">
                  <c:v>195.76</c:v>
                </c:pt>
                <c:pt idx="93">
                  <c:v>193.12</c:v>
                </c:pt>
                <c:pt idx="94">
                  <c:v>190.5</c:v>
                </c:pt>
                <c:pt idx="95">
                  <c:v>188</c:v>
                </c:pt>
                <c:pt idx="96">
                  <c:v>185.5</c:v>
                </c:pt>
                <c:pt idx="97">
                  <c:v>183.04</c:v>
                </c:pt>
                <c:pt idx="98">
                  <c:v>180.44</c:v>
                </c:pt>
                <c:pt idx="99">
                  <c:v>177.86</c:v>
                </c:pt>
                <c:pt idx="100">
                  <c:v>175.28</c:v>
                </c:pt>
                <c:pt idx="101">
                  <c:v>172.7</c:v>
                </c:pt>
                <c:pt idx="102">
                  <c:v>170.18</c:v>
                </c:pt>
                <c:pt idx="103">
                  <c:v>167.55</c:v>
                </c:pt>
                <c:pt idx="104">
                  <c:v>164.93</c:v>
                </c:pt>
                <c:pt idx="105">
                  <c:v>162.24</c:v>
                </c:pt>
                <c:pt idx="106">
                  <c:v>159.59</c:v>
                </c:pt>
                <c:pt idx="107">
                  <c:v>156.9</c:v>
                </c:pt>
                <c:pt idx="108">
                  <c:v>154.31</c:v>
                </c:pt>
                <c:pt idx="109">
                  <c:v>151.71</c:v>
                </c:pt>
                <c:pt idx="110">
                  <c:v>149.24</c:v>
                </c:pt>
                <c:pt idx="111">
                  <c:v>146.75</c:v>
                </c:pt>
                <c:pt idx="112">
                  <c:v>144.38999999999999</c:v>
                </c:pt>
                <c:pt idx="113">
                  <c:v>142.03</c:v>
                </c:pt>
                <c:pt idx="114">
                  <c:v>139.78</c:v>
                </c:pt>
                <c:pt idx="115">
                  <c:v>137.55000000000001</c:v>
                </c:pt>
                <c:pt idx="116">
                  <c:v>135.41999999999999</c:v>
                </c:pt>
                <c:pt idx="117">
                  <c:v>133.28</c:v>
                </c:pt>
                <c:pt idx="118">
                  <c:v>131.25</c:v>
                </c:pt>
                <c:pt idx="119">
                  <c:v>129.18</c:v>
                </c:pt>
                <c:pt idx="120">
                  <c:v>127.1</c:v>
                </c:pt>
                <c:pt idx="121">
                  <c:v>124.9</c:v>
                </c:pt>
                <c:pt idx="122">
                  <c:v>122.72</c:v>
                </c:pt>
                <c:pt idx="123">
                  <c:v>120.5</c:v>
                </c:pt>
                <c:pt idx="124">
                  <c:v>118.36</c:v>
                </c:pt>
                <c:pt idx="125">
                  <c:v>116.08</c:v>
                </c:pt>
                <c:pt idx="126">
                  <c:v>113.59</c:v>
                </c:pt>
                <c:pt idx="127">
                  <c:v>110.72</c:v>
                </c:pt>
                <c:pt idx="128">
                  <c:v>106.75</c:v>
                </c:pt>
                <c:pt idx="129">
                  <c:v>101.7</c:v>
                </c:pt>
                <c:pt idx="130">
                  <c:v>96.994</c:v>
                </c:pt>
                <c:pt idx="131">
                  <c:v>93.298000000000002</c:v>
                </c:pt>
                <c:pt idx="132">
                  <c:v>90.492999999999995</c:v>
                </c:pt>
                <c:pt idx="133">
                  <c:v>88.322999999999993</c:v>
                </c:pt>
                <c:pt idx="134">
                  <c:v>86.453999999999994</c:v>
                </c:pt>
                <c:pt idx="135">
                  <c:v>84.843000000000004</c:v>
                </c:pt>
                <c:pt idx="136">
                  <c:v>83.316000000000003</c:v>
                </c:pt>
                <c:pt idx="137">
                  <c:v>81.852000000000004</c:v>
                </c:pt>
                <c:pt idx="138">
                  <c:v>80.412999999999997</c:v>
                </c:pt>
                <c:pt idx="139">
                  <c:v>79.040999999999997</c:v>
                </c:pt>
                <c:pt idx="140">
                  <c:v>77.691000000000003</c:v>
                </c:pt>
                <c:pt idx="141">
                  <c:v>76.314999999999998</c:v>
                </c:pt>
                <c:pt idx="142">
                  <c:v>74.94</c:v>
                </c:pt>
                <c:pt idx="143">
                  <c:v>73.599999999999994</c:v>
                </c:pt>
                <c:pt idx="144">
                  <c:v>72.245000000000005</c:v>
                </c:pt>
                <c:pt idx="145">
                  <c:v>70.945999999999998</c:v>
                </c:pt>
                <c:pt idx="146">
                  <c:v>69.637</c:v>
                </c:pt>
                <c:pt idx="147">
                  <c:v>68.367999999999995</c:v>
                </c:pt>
                <c:pt idx="148">
                  <c:v>67.075999999999993</c:v>
                </c:pt>
                <c:pt idx="149">
                  <c:v>65.825999999999993</c:v>
                </c:pt>
                <c:pt idx="150">
                  <c:v>64.548000000000002</c:v>
                </c:pt>
                <c:pt idx="151">
                  <c:v>63.305999999999997</c:v>
                </c:pt>
                <c:pt idx="152">
                  <c:v>62.046999999999997</c:v>
                </c:pt>
                <c:pt idx="153">
                  <c:v>60.822000000000003</c:v>
                </c:pt>
                <c:pt idx="154">
                  <c:v>59.573</c:v>
                </c:pt>
                <c:pt idx="155">
                  <c:v>58.34</c:v>
                </c:pt>
                <c:pt idx="156">
                  <c:v>57.104999999999997</c:v>
                </c:pt>
                <c:pt idx="157">
                  <c:v>55.865000000000002</c:v>
                </c:pt>
                <c:pt idx="158">
                  <c:v>54.569000000000003</c:v>
                </c:pt>
                <c:pt idx="159">
                  <c:v>53.3</c:v>
                </c:pt>
                <c:pt idx="160">
                  <c:v>51.994999999999997</c:v>
                </c:pt>
                <c:pt idx="161">
                  <c:v>50.651000000000003</c:v>
                </c:pt>
                <c:pt idx="162">
                  <c:v>49.287999999999997</c:v>
                </c:pt>
                <c:pt idx="163">
                  <c:v>47.615000000000002</c:v>
                </c:pt>
                <c:pt idx="164">
                  <c:v>45.543999999999997</c:v>
                </c:pt>
                <c:pt idx="165">
                  <c:v>43.253999999999998</c:v>
                </c:pt>
                <c:pt idx="166">
                  <c:v>40.99</c:v>
                </c:pt>
                <c:pt idx="167">
                  <c:v>38.57</c:v>
                </c:pt>
                <c:pt idx="168">
                  <c:v>36.180999999999997</c:v>
                </c:pt>
                <c:pt idx="169">
                  <c:v>33.817</c:v>
                </c:pt>
                <c:pt idx="170">
                  <c:v>31.622</c:v>
                </c:pt>
                <c:pt idx="171">
                  <c:v>29.544</c:v>
                </c:pt>
                <c:pt idx="172">
                  <c:v>27.727</c:v>
                </c:pt>
                <c:pt idx="173">
                  <c:v>26.209</c:v>
                </c:pt>
                <c:pt idx="174">
                  <c:v>25.472000000000001</c:v>
                </c:pt>
                <c:pt idx="175">
                  <c:v>25.145</c:v>
                </c:pt>
                <c:pt idx="176">
                  <c:v>24.782</c:v>
                </c:pt>
                <c:pt idx="177">
                  <c:v>24.478999999999999</c:v>
                </c:pt>
                <c:pt idx="178">
                  <c:v>24.161000000000001</c:v>
                </c:pt>
                <c:pt idx="179">
                  <c:v>23.901</c:v>
                </c:pt>
                <c:pt idx="180">
                  <c:v>23.715</c:v>
                </c:pt>
                <c:pt idx="181">
                  <c:v>23.486000000000001</c:v>
                </c:pt>
                <c:pt idx="182">
                  <c:v>23.187999999999999</c:v>
                </c:pt>
                <c:pt idx="183">
                  <c:v>22.812000000000001</c:v>
                </c:pt>
                <c:pt idx="184">
                  <c:v>22.33</c:v>
                </c:pt>
                <c:pt idx="185">
                  <c:v>21.87</c:v>
                </c:pt>
                <c:pt idx="186">
                  <c:v>21.535</c:v>
                </c:pt>
                <c:pt idx="187">
                  <c:v>21.285</c:v>
                </c:pt>
                <c:pt idx="188">
                  <c:v>21.1</c:v>
                </c:pt>
                <c:pt idx="189">
                  <c:v>20.943999999999999</c:v>
                </c:pt>
                <c:pt idx="190">
                  <c:v>20.809000000000001</c:v>
                </c:pt>
                <c:pt idx="191">
                  <c:v>20.69</c:v>
                </c:pt>
                <c:pt idx="192">
                  <c:v>20.585999999999999</c:v>
                </c:pt>
                <c:pt idx="193">
                  <c:v>20.489000000000001</c:v>
                </c:pt>
                <c:pt idx="194">
                  <c:v>20.404</c:v>
                </c:pt>
                <c:pt idx="195">
                  <c:v>20.321999999999999</c:v>
                </c:pt>
                <c:pt idx="196">
                  <c:v>20.247</c:v>
                </c:pt>
                <c:pt idx="197">
                  <c:v>20.172999999999998</c:v>
                </c:pt>
                <c:pt idx="198">
                  <c:v>20.099</c:v>
                </c:pt>
                <c:pt idx="199">
                  <c:v>20.023</c:v>
                </c:pt>
                <c:pt idx="200">
                  <c:v>19.791</c:v>
                </c:pt>
                <c:pt idx="201">
                  <c:v>19.437999999999999</c:v>
                </c:pt>
                <c:pt idx="202">
                  <c:v>19.192</c:v>
                </c:pt>
                <c:pt idx="203">
                  <c:v>19.021999999999998</c:v>
                </c:pt>
                <c:pt idx="204">
                  <c:v>18.896000000000001</c:v>
                </c:pt>
                <c:pt idx="205">
                  <c:v>18.791</c:v>
                </c:pt>
                <c:pt idx="206">
                  <c:v>18.7</c:v>
                </c:pt>
                <c:pt idx="207">
                  <c:v>18.62</c:v>
                </c:pt>
                <c:pt idx="208">
                  <c:v>18.545999999999999</c:v>
                </c:pt>
                <c:pt idx="209">
                  <c:v>18.475999999999999</c:v>
                </c:pt>
                <c:pt idx="210">
                  <c:v>18.407</c:v>
                </c:pt>
                <c:pt idx="211">
                  <c:v>18.343</c:v>
                </c:pt>
                <c:pt idx="212">
                  <c:v>18.28</c:v>
                </c:pt>
                <c:pt idx="213">
                  <c:v>18.218</c:v>
                </c:pt>
                <c:pt idx="214">
                  <c:v>18.084</c:v>
                </c:pt>
                <c:pt idx="215">
                  <c:v>17.751999999999999</c:v>
                </c:pt>
                <c:pt idx="216">
                  <c:v>17.367999999999999</c:v>
                </c:pt>
                <c:pt idx="217">
                  <c:v>17.100999999999999</c:v>
                </c:pt>
                <c:pt idx="218">
                  <c:v>16.818000000000001</c:v>
                </c:pt>
                <c:pt idx="219">
                  <c:v>16.523</c:v>
                </c:pt>
                <c:pt idx="220">
                  <c:v>16.350000000000001</c:v>
                </c:pt>
                <c:pt idx="221">
                  <c:v>16.228999999999999</c:v>
                </c:pt>
                <c:pt idx="222">
                  <c:v>16.135999999999999</c:v>
                </c:pt>
                <c:pt idx="223">
                  <c:v>16.056000000000001</c:v>
                </c:pt>
                <c:pt idx="224">
                  <c:v>15.987</c:v>
                </c:pt>
                <c:pt idx="225">
                  <c:v>15.922000000000001</c:v>
                </c:pt>
                <c:pt idx="226">
                  <c:v>15.862</c:v>
                </c:pt>
                <c:pt idx="227">
                  <c:v>15.804</c:v>
                </c:pt>
                <c:pt idx="228">
                  <c:v>15.744999999999999</c:v>
                </c:pt>
                <c:pt idx="229">
                  <c:v>15.69</c:v>
                </c:pt>
                <c:pt idx="230">
                  <c:v>15.635999999999999</c:v>
                </c:pt>
                <c:pt idx="231">
                  <c:v>15.541</c:v>
                </c:pt>
                <c:pt idx="232">
                  <c:v>15.409000000000001</c:v>
                </c:pt>
                <c:pt idx="233">
                  <c:v>15.311</c:v>
                </c:pt>
                <c:pt idx="234">
                  <c:v>15.24</c:v>
                </c:pt>
                <c:pt idx="235">
                  <c:v>15.128</c:v>
                </c:pt>
                <c:pt idx="236">
                  <c:v>14.901</c:v>
                </c:pt>
                <c:pt idx="237">
                  <c:v>14.691000000000001</c:v>
                </c:pt>
                <c:pt idx="238">
                  <c:v>14.571999999999999</c:v>
                </c:pt>
                <c:pt idx="239">
                  <c:v>14.494999999999999</c:v>
                </c:pt>
                <c:pt idx="240">
                  <c:v>14.432</c:v>
                </c:pt>
                <c:pt idx="241">
                  <c:v>14.379</c:v>
                </c:pt>
                <c:pt idx="242">
                  <c:v>14.302</c:v>
                </c:pt>
                <c:pt idx="243">
                  <c:v>14.170999999999999</c:v>
                </c:pt>
                <c:pt idx="244">
                  <c:v>14.047000000000001</c:v>
                </c:pt>
                <c:pt idx="245">
                  <c:v>13.971</c:v>
                </c:pt>
                <c:pt idx="246">
                  <c:v>13.914999999999999</c:v>
                </c:pt>
                <c:pt idx="247">
                  <c:v>13.866</c:v>
                </c:pt>
                <c:pt idx="248">
                  <c:v>13.818</c:v>
                </c:pt>
                <c:pt idx="249">
                  <c:v>13.77</c:v>
                </c:pt>
                <c:pt idx="250">
                  <c:v>13.726000000000001</c:v>
                </c:pt>
                <c:pt idx="251">
                  <c:v>13.68</c:v>
                </c:pt>
                <c:pt idx="252">
                  <c:v>13.63</c:v>
                </c:pt>
                <c:pt idx="253">
                  <c:v>13.579000000000001</c:v>
                </c:pt>
                <c:pt idx="254">
                  <c:v>13.537000000000001</c:v>
                </c:pt>
                <c:pt idx="255">
                  <c:v>13.497</c:v>
                </c:pt>
                <c:pt idx="256">
                  <c:v>13.433</c:v>
                </c:pt>
                <c:pt idx="257">
                  <c:v>13.332000000000001</c:v>
                </c:pt>
                <c:pt idx="258">
                  <c:v>13.244</c:v>
                </c:pt>
                <c:pt idx="259">
                  <c:v>13.166</c:v>
                </c:pt>
                <c:pt idx="260">
                  <c:v>13.093</c:v>
                </c:pt>
                <c:pt idx="261">
                  <c:v>13.045999999999999</c:v>
                </c:pt>
                <c:pt idx="262">
                  <c:v>13.003</c:v>
                </c:pt>
                <c:pt idx="263">
                  <c:v>12.957000000000001</c:v>
                </c:pt>
                <c:pt idx="264">
                  <c:v>12.87</c:v>
                </c:pt>
                <c:pt idx="265">
                  <c:v>12.785</c:v>
                </c:pt>
                <c:pt idx="266">
                  <c:v>12.733000000000001</c:v>
                </c:pt>
                <c:pt idx="267">
                  <c:v>12.69</c:v>
                </c:pt>
                <c:pt idx="268">
                  <c:v>12.625</c:v>
                </c:pt>
                <c:pt idx="269">
                  <c:v>12.548</c:v>
                </c:pt>
                <c:pt idx="270">
                  <c:v>12.496</c:v>
                </c:pt>
                <c:pt idx="271">
                  <c:v>12.46</c:v>
                </c:pt>
                <c:pt idx="272">
                  <c:v>12.420999999999999</c:v>
                </c:pt>
                <c:pt idx="273">
                  <c:v>12.353</c:v>
                </c:pt>
                <c:pt idx="274">
                  <c:v>12.266</c:v>
                </c:pt>
                <c:pt idx="275">
                  <c:v>12.186999999999999</c:v>
                </c:pt>
                <c:pt idx="276">
                  <c:v>12.122999999999999</c:v>
                </c:pt>
                <c:pt idx="277">
                  <c:v>12.074</c:v>
                </c:pt>
                <c:pt idx="278">
                  <c:v>12.004</c:v>
                </c:pt>
                <c:pt idx="279">
                  <c:v>11.91</c:v>
                </c:pt>
                <c:pt idx="280">
                  <c:v>11.749000000000001</c:v>
                </c:pt>
                <c:pt idx="281">
                  <c:v>11.457000000000001</c:v>
                </c:pt>
                <c:pt idx="282">
                  <c:v>11.082000000000001</c:v>
                </c:pt>
                <c:pt idx="283">
                  <c:v>10.805</c:v>
                </c:pt>
                <c:pt idx="284">
                  <c:v>10.694000000000001</c:v>
                </c:pt>
                <c:pt idx="285">
                  <c:v>10.587</c:v>
                </c:pt>
                <c:pt idx="286">
                  <c:v>10.454000000000001</c:v>
                </c:pt>
                <c:pt idx="287">
                  <c:v>10.374000000000001</c:v>
                </c:pt>
                <c:pt idx="288">
                  <c:v>10.288</c:v>
                </c:pt>
                <c:pt idx="289">
                  <c:v>10.202999999999999</c:v>
                </c:pt>
                <c:pt idx="290">
                  <c:v>10.159000000000001</c:v>
                </c:pt>
                <c:pt idx="291">
                  <c:v>10.087999999999999</c:v>
                </c:pt>
                <c:pt idx="292">
                  <c:v>9.9489999999999998</c:v>
                </c:pt>
                <c:pt idx="293">
                  <c:v>9.7965</c:v>
                </c:pt>
                <c:pt idx="294">
                  <c:v>9.7050000000000001</c:v>
                </c:pt>
                <c:pt idx="295">
                  <c:v>9.58</c:v>
                </c:pt>
                <c:pt idx="296">
                  <c:v>9.4239999999999995</c:v>
                </c:pt>
                <c:pt idx="297">
                  <c:v>9.3460000000000001</c:v>
                </c:pt>
                <c:pt idx="298">
                  <c:v>9.3119999999999994</c:v>
                </c:pt>
                <c:pt idx="299">
                  <c:v>9.2204999999999995</c:v>
                </c:pt>
                <c:pt idx="300">
                  <c:v>9.0950000000000006</c:v>
                </c:pt>
                <c:pt idx="301">
                  <c:v>8.9979999999999993</c:v>
                </c:pt>
                <c:pt idx="302">
                  <c:v>8.9045000000000005</c:v>
                </c:pt>
                <c:pt idx="303">
                  <c:v>8.7629999999999999</c:v>
                </c:pt>
                <c:pt idx="304">
                  <c:v>8.6329999999999991</c:v>
                </c:pt>
                <c:pt idx="305">
                  <c:v>8.5254999999999992</c:v>
                </c:pt>
                <c:pt idx="306">
                  <c:v>8.4525000000000006</c:v>
                </c:pt>
                <c:pt idx="307">
                  <c:v>8.4265000000000008</c:v>
                </c:pt>
                <c:pt idx="308">
                  <c:v>8.3825000000000003</c:v>
                </c:pt>
                <c:pt idx="309">
                  <c:v>8.34</c:v>
                </c:pt>
                <c:pt idx="310">
                  <c:v>8.3215000000000003</c:v>
                </c:pt>
                <c:pt idx="311">
                  <c:v>8.3045000000000009</c:v>
                </c:pt>
                <c:pt idx="312">
                  <c:v>8.2885000000000009</c:v>
                </c:pt>
                <c:pt idx="313">
                  <c:v>8.2744999999999997</c:v>
                </c:pt>
                <c:pt idx="314">
                  <c:v>8.2464999999999993</c:v>
                </c:pt>
                <c:pt idx="315">
                  <c:v>8.2050000000000001</c:v>
                </c:pt>
                <c:pt idx="316">
                  <c:v>8.1790000000000003</c:v>
                </c:pt>
                <c:pt idx="317">
                  <c:v>8.1579999999999995</c:v>
                </c:pt>
                <c:pt idx="318">
                  <c:v>8.0785</c:v>
                </c:pt>
                <c:pt idx="319">
                  <c:v>7.9119999999999999</c:v>
                </c:pt>
                <c:pt idx="320">
                  <c:v>7.7409999999999997</c:v>
                </c:pt>
                <c:pt idx="321">
                  <c:v>7.5469999999999997</c:v>
                </c:pt>
                <c:pt idx="322">
                  <c:v>7.4264999999999999</c:v>
                </c:pt>
                <c:pt idx="323">
                  <c:v>7.3185000000000002</c:v>
                </c:pt>
              </c:numCache>
            </c:numRef>
          </c:xVal>
          <c:yVal>
            <c:numRef>
              <c:f>'171214Xd_post_anneal_1100_cooli'!$K$9:$K$332</c:f>
              <c:numCache>
                <c:formatCode>General</c:formatCode>
                <c:ptCount val="324"/>
                <c:pt idx="0">
                  <c:v>21.036000000000001</c:v>
                </c:pt>
                <c:pt idx="1">
                  <c:v>21.058</c:v>
                </c:pt>
                <c:pt idx="2">
                  <c:v>21.146999999999998</c:v>
                </c:pt>
                <c:pt idx="3">
                  <c:v>21.216999999999999</c:v>
                </c:pt>
                <c:pt idx="4">
                  <c:v>21.224</c:v>
                </c:pt>
                <c:pt idx="5">
                  <c:v>21.254000000000001</c:v>
                </c:pt>
                <c:pt idx="6">
                  <c:v>21.236000000000001</c:v>
                </c:pt>
                <c:pt idx="7">
                  <c:v>21.221</c:v>
                </c:pt>
                <c:pt idx="8">
                  <c:v>21.2</c:v>
                </c:pt>
                <c:pt idx="9">
                  <c:v>21.207999999999998</c:v>
                </c:pt>
                <c:pt idx="10">
                  <c:v>21.219000000000001</c:v>
                </c:pt>
                <c:pt idx="11">
                  <c:v>21.210999999999999</c:v>
                </c:pt>
                <c:pt idx="12">
                  <c:v>21.218</c:v>
                </c:pt>
                <c:pt idx="13">
                  <c:v>21.259</c:v>
                </c:pt>
                <c:pt idx="14">
                  <c:v>21.263000000000002</c:v>
                </c:pt>
                <c:pt idx="15">
                  <c:v>21.276</c:v>
                </c:pt>
                <c:pt idx="16">
                  <c:v>21.286000000000001</c:v>
                </c:pt>
                <c:pt idx="17">
                  <c:v>21.297999999999998</c:v>
                </c:pt>
                <c:pt idx="18">
                  <c:v>21.308</c:v>
                </c:pt>
                <c:pt idx="19">
                  <c:v>21.318000000000001</c:v>
                </c:pt>
                <c:pt idx="20">
                  <c:v>21.329000000000001</c:v>
                </c:pt>
                <c:pt idx="21">
                  <c:v>21.338999999999999</c:v>
                </c:pt>
                <c:pt idx="22">
                  <c:v>21.353000000000002</c:v>
                </c:pt>
                <c:pt idx="23">
                  <c:v>21.37</c:v>
                </c:pt>
                <c:pt idx="24">
                  <c:v>21.390999999999998</c:v>
                </c:pt>
                <c:pt idx="25">
                  <c:v>21.407</c:v>
                </c:pt>
                <c:pt idx="26">
                  <c:v>21.428000000000001</c:v>
                </c:pt>
                <c:pt idx="27">
                  <c:v>21.448</c:v>
                </c:pt>
                <c:pt idx="28">
                  <c:v>21.475999999999999</c:v>
                </c:pt>
                <c:pt idx="29">
                  <c:v>21.49</c:v>
                </c:pt>
                <c:pt idx="30">
                  <c:v>21.51</c:v>
                </c:pt>
                <c:pt idx="31">
                  <c:v>21.538</c:v>
                </c:pt>
                <c:pt idx="32">
                  <c:v>21.565999999999999</c:v>
                </c:pt>
                <c:pt idx="33">
                  <c:v>21.596</c:v>
                </c:pt>
                <c:pt idx="34">
                  <c:v>21.63</c:v>
                </c:pt>
                <c:pt idx="35">
                  <c:v>21.666</c:v>
                </c:pt>
                <c:pt idx="36">
                  <c:v>21.701000000000001</c:v>
                </c:pt>
                <c:pt idx="37">
                  <c:v>21.741</c:v>
                </c:pt>
                <c:pt idx="38">
                  <c:v>21.783000000000001</c:v>
                </c:pt>
                <c:pt idx="39">
                  <c:v>21.823</c:v>
                </c:pt>
                <c:pt idx="40">
                  <c:v>21.867999999999999</c:v>
                </c:pt>
                <c:pt idx="41">
                  <c:v>21.911999999999999</c:v>
                </c:pt>
                <c:pt idx="42">
                  <c:v>21.962</c:v>
                </c:pt>
                <c:pt idx="43">
                  <c:v>22.024000000000001</c:v>
                </c:pt>
                <c:pt idx="44">
                  <c:v>22.09</c:v>
                </c:pt>
                <c:pt idx="45">
                  <c:v>22.16</c:v>
                </c:pt>
                <c:pt idx="46">
                  <c:v>22.24</c:v>
                </c:pt>
                <c:pt idx="47">
                  <c:v>22.317</c:v>
                </c:pt>
                <c:pt idx="48">
                  <c:v>22.390999999999998</c:v>
                </c:pt>
                <c:pt idx="49">
                  <c:v>22.466000000000001</c:v>
                </c:pt>
                <c:pt idx="50">
                  <c:v>22.545999999999999</c:v>
                </c:pt>
                <c:pt idx="51">
                  <c:v>22.619</c:v>
                </c:pt>
                <c:pt idx="52">
                  <c:v>22.699000000000002</c:v>
                </c:pt>
                <c:pt idx="53">
                  <c:v>22.768000000000001</c:v>
                </c:pt>
                <c:pt idx="54">
                  <c:v>22.844000000000001</c:v>
                </c:pt>
                <c:pt idx="55">
                  <c:v>22.911999999999999</c:v>
                </c:pt>
                <c:pt idx="56">
                  <c:v>22.983000000000001</c:v>
                </c:pt>
                <c:pt idx="57">
                  <c:v>23.055</c:v>
                </c:pt>
                <c:pt idx="58">
                  <c:v>23.123000000000001</c:v>
                </c:pt>
                <c:pt idx="59">
                  <c:v>23.196000000000002</c:v>
                </c:pt>
                <c:pt idx="60">
                  <c:v>23.268000000000001</c:v>
                </c:pt>
                <c:pt idx="61">
                  <c:v>23.331</c:v>
                </c:pt>
                <c:pt idx="62">
                  <c:v>23.395</c:v>
                </c:pt>
                <c:pt idx="63">
                  <c:v>23.459</c:v>
                </c:pt>
                <c:pt idx="64">
                  <c:v>23.52</c:v>
                </c:pt>
                <c:pt idx="65">
                  <c:v>23.582000000000001</c:v>
                </c:pt>
                <c:pt idx="66">
                  <c:v>23.643000000000001</c:v>
                </c:pt>
                <c:pt idx="67">
                  <c:v>23.704000000000001</c:v>
                </c:pt>
                <c:pt idx="68">
                  <c:v>23.765000000000001</c:v>
                </c:pt>
                <c:pt idx="69">
                  <c:v>23.817</c:v>
                </c:pt>
                <c:pt idx="70">
                  <c:v>23.882000000000001</c:v>
                </c:pt>
                <c:pt idx="71">
                  <c:v>23.957000000000001</c:v>
                </c:pt>
                <c:pt idx="72">
                  <c:v>24.033000000000001</c:v>
                </c:pt>
                <c:pt idx="73">
                  <c:v>24.111000000000001</c:v>
                </c:pt>
                <c:pt idx="74">
                  <c:v>24.195</c:v>
                </c:pt>
                <c:pt idx="75">
                  <c:v>24.28</c:v>
                </c:pt>
                <c:pt idx="76">
                  <c:v>24.378</c:v>
                </c:pt>
                <c:pt idx="77">
                  <c:v>24.49</c:v>
                </c:pt>
                <c:pt idx="78">
                  <c:v>24.605</c:v>
                </c:pt>
                <c:pt idx="79">
                  <c:v>24.725999999999999</c:v>
                </c:pt>
                <c:pt idx="80">
                  <c:v>24.864000000000001</c:v>
                </c:pt>
                <c:pt idx="81">
                  <c:v>25.004000000000001</c:v>
                </c:pt>
                <c:pt idx="82">
                  <c:v>25.14</c:v>
                </c:pt>
                <c:pt idx="83">
                  <c:v>25.285</c:v>
                </c:pt>
                <c:pt idx="84">
                  <c:v>25.44</c:v>
                </c:pt>
                <c:pt idx="85">
                  <c:v>25.605</c:v>
                </c:pt>
                <c:pt idx="86">
                  <c:v>25.777999999999999</c:v>
                </c:pt>
                <c:pt idx="87">
                  <c:v>25.952999999999999</c:v>
                </c:pt>
                <c:pt idx="88">
                  <c:v>26.135999999999999</c:v>
                </c:pt>
                <c:pt idx="89">
                  <c:v>26.33</c:v>
                </c:pt>
                <c:pt idx="90">
                  <c:v>26.545000000000002</c:v>
                </c:pt>
                <c:pt idx="91">
                  <c:v>26.768000000000001</c:v>
                </c:pt>
                <c:pt idx="92">
                  <c:v>27.001999999999999</c:v>
                </c:pt>
                <c:pt idx="93">
                  <c:v>27.23</c:v>
                </c:pt>
                <c:pt idx="94">
                  <c:v>27.396999999999998</c:v>
                </c:pt>
                <c:pt idx="95">
                  <c:v>27.696999999999999</c:v>
                </c:pt>
                <c:pt idx="96">
                  <c:v>27.920999999999999</c:v>
                </c:pt>
                <c:pt idx="97">
                  <c:v>28.158999999999999</c:v>
                </c:pt>
                <c:pt idx="98">
                  <c:v>28.363</c:v>
                </c:pt>
                <c:pt idx="99">
                  <c:v>28.629000000000001</c:v>
                </c:pt>
                <c:pt idx="100">
                  <c:v>28.881</c:v>
                </c:pt>
                <c:pt idx="101">
                  <c:v>29.148</c:v>
                </c:pt>
                <c:pt idx="102">
                  <c:v>29.422999999999998</c:v>
                </c:pt>
                <c:pt idx="103">
                  <c:v>29.710999999999999</c:v>
                </c:pt>
                <c:pt idx="104">
                  <c:v>30.013000000000002</c:v>
                </c:pt>
                <c:pt idx="105">
                  <c:v>30.317</c:v>
                </c:pt>
                <c:pt idx="106">
                  <c:v>30.643999999999998</c:v>
                </c:pt>
                <c:pt idx="107">
                  <c:v>30.966999999999999</c:v>
                </c:pt>
                <c:pt idx="108">
                  <c:v>31.297999999999998</c:v>
                </c:pt>
                <c:pt idx="109">
                  <c:v>31.623000000000001</c:v>
                </c:pt>
                <c:pt idx="110">
                  <c:v>31.954000000000001</c:v>
                </c:pt>
                <c:pt idx="111">
                  <c:v>32.28</c:v>
                </c:pt>
                <c:pt idx="112">
                  <c:v>32.619</c:v>
                </c:pt>
                <c:pt idx="113">
                  <c:v>32.953000000000003</c:v>
                </c:pt>
                <c:pt idx="114">
                  <c:v>33.276000000000003</c:v>
                </c:pt>
                <c:pt idx="115">
                  <c:v>33.600999999999999</c:v>
                </c:pt>
                <c:pt idx="116">
                  <c:v>33.932000000000002</c:v>
                </c:pt>
                <c:pt idx="117">
                  <c:v>34.253999999999998</c:v>
                </c:pt>
                <c:pt idx="118">
                  <c:v>34.56</c:v>
                </c:pt>
                <c:pt idx="119">
                  <c:v>34.911000000000001</c:v>
                </c:pt>
                <c:pt idx="120">
                  <c:v>35.270000000000003</c:v>
                </c:pt>
                <c:pt idx="121">
                  <c:v>35.643999999999998</c:v>
                </c:pt>
                <c:pt idx="122">
                  <c:v>36.006</c:v>
                </c:pt>
                <c:pt idx="123">
                  <c:v>36.423000000000002</c:v>
                </c:pt>
                <c:pt idx="124">
                  <c:v>36.823</c:v>
                </c:pt>
                <c:pt idx="125">
                  <c:v>37.222999999999999</c:v>
                </c:pt>
                <c:pt idx="126">
                  <c:v>37.710999999999999</c:v>
                </c:pt>
                <c:pt idx="127">
                  <c:v>38.26</c:v>
                </c:pt>
                <c:pt idx="128">
                  <c:v>39.076999999999998</c:v>
                </c:pt>
                <c:pt idx="129">
                  <c:v>40.177999999999997</c:v>
                </c:pt>
                <c:pt idx="130">
                  <c:v>41.304000000000002</c:v>
                </c:pt>
                <c:pt idx="131">
                  <c:v>42.198</c:v>
                </c:pt>
                <c:pt idx="132">
                  <c:v>42.841999999999999</c:v>
                </c:pt>
                <c:pt idx="133">
                  <c:v>43.366999999999997</c:v>
                </c:pt>
                <c:pt idx="134">
                  <c:v>43.832999999999998</c:v>
                </c:pt>
                <c:pt idx="135">
                  <c:v>44.253999999999998</c:v>
                </c:pt>
                <c:pt idx="136">
                  <c:v>44.64</c:v>
                </c:pt>
                <c:pt idx="137">
                  <c:v>45.036999999999999</c:v>
                </c:pt>
                <c:pt idx="138">
                  <c:v>45.408000000000001</c:v>
                </c:pt>
                <c:pt idx="139">
                  <c:v>45.784999999999997</c:v>
                </c:pt>
                <c:pt idx="140">
                  <c:v>46.173999999999999</c:v>
                </c:pt>
                <c:pt idx="141">
                  <c:v>46.585999999999999</c:v>
                </c:pt>
                <c:pt idx="142">
                  <c:v>46.984999999999999</c:v>
                </c:pt>
                <c:pt idx="143">
                  <c:v>47.390999999999998</c:v>
                </c:pt>
                <c:pt idx="144">
                  <c:v>47.773000000000003</c:v>
                </c:pt>
                <c:pt idx="145">
                  <c:v>48.16</c:v>
                </c:pt>
                <c:pt idx="146">
                  <c:v>48.537999999999997</c:v>
                </c:pt>
                <c:pt idx="147">
                  <c:v>48.929000000000002</c:v>
                </c:pt>
                <c:pt idx="148">
                  <c:v>49.313000000000002</c:v>
                </c:pt>
                <c:pt idx="149">
                  <c:v>49.71</c:v>
                </c:pt>
                <c:pt idx="150">
                  <c:v>50.101999999999997</c:v>
                </c:pt>
                <c:pt idx="151">
                  <c:v>50.49</c:v>
                </c:pt>
                <c:pt idx="152">
                  <c:v>50.890999999999998</c:v>
                </c:pt>
                <c:pt idx="153">
                  <c:v>51.284999999999997</c:v>
                </c:pt>
                <c:pt idx="154">
                  <c:v>51.680999999999997</c:v>
                </c:pt>
                <c:pt idx="155">
                  <c:v>52.155999999999999</c:v>
                </c:pt>
                <c:pt idx="156">
                  <c:v>52.371000000000002</c:v>
                </c:pt>
                <c:pt idx="157">
                  <c:v>52.771000000000001</c:v>
                </c:pt>
                <c:pt idx="158">
                  <c:v>53.194000000000003</c:v>
                </c:pt>
                <c:pt idx="159">
                  <c:v>53.604999999999997</c:v>
                </c:pt>
                <c:pt idx="160">
                  <c:v>54.033999999999999</c:v>
                </c:pt>
                <c:pt idx="161">
                  <c:v>54.466999999999999</c:v>
                </c:pt>
                <c:pt idx="162">
                  <c:v>54.911999999999999</c:v>
                </c:pt>
                <c:pt idx="163">
                  <c:v>55.45</c:v>
                </c:pt>
                <c:pt idx="164">
                  <c:v>56.173999999999999</c:v>
                </c:pt>
                <c:pt idx="165">
                  <c:v>56.896000000000001</c:v>
                </c:pt>
                <c:pt idx="166">
                  <c:v>57.6</c:v>
                </c:pt>
                <c:pt idx="167">
                  <c:v>58.341000000000001</c:v>
                </c:pt>
                <c:pt idx="168">
                  <c:v>59.057000000000002</c:v>
                </c:pt>
                <c:pt idx="169">
                  <c:v>59.726999999999997</c:v>
                </c:pt>
                <c:pt idx="170">
                  <c:v>60.332999999999998</c:v>
                </c:pt>
                <c:pt idx="171">
                  <c:v>60.877000000000002</c:v>
                </c:pt>
                <c:pt idx="172">
                  <c:v>61.338999999999999</c:v>
                </c:pt>
                <c:pt idx="173">
                  <c:v>61.707999999999998</c:v>
                </c:pt>
                <c:pt idx="174">
                  <c:v>61.884</c:v>
                </c:pt>
                <c:pt idx="175">
                  <c:v>61.927999999999997</c:v>
                </c:pt>
                <c:pt idx="176">
                  <c:v>62.023000000000003</c:v>
                </c:pt>
                <c:pt idx="177">
                  <c:v>62.091999999999999</c:v>
                </c:pt>
                <c:pt idx="178">
                  <c:v>62.155999999999999</c:v>
                </c:pt>
                <c:pt idx="179">
                  <c:v>62.210999999999999</c:v>
                </c:pt>
                <c:pt idx="180">
                  <c:v>62.258000000000003</c:v>
                </c:pt>
                <c:pt idx="181">
                  <c:v>62.305</c:v>
                </c:pt>
                <c:pt idx="182">
                  <c:v>62.366999999999997</c:v>
                </c:pt>
                <c:pt idx="183">
                  <c:v>62.44</c:v>
                </c:pt>
                <c:pt idx="184">
                  <c:v>62.543999999999997</c:v>
                </c:pt>
                <c:pt idx="185">
                  <c:v>62.636000000000003</c:v>
                </c:pt>
                <c:pt idx="186">
                  <c:v>62.698999999999998</c:v>
                </c:pt>
                <c:pt idx="187">
                  <c:v>62.738999999999997</c:v>
                </c:pt>
                <c:pt idx="188">
                  <c:v>62.774999999999999</c:v>
                </c:pt>
                <c:pt idx="189">
                  <c:v>62.808999999999997</c:v>
                </c:pt>
                <c:pt idx="190">
                  <c:v>62.831000000000003</c:v>
                </c:pt>
                <c:pt idx="191">
                  <c:v>62.85</c:v>
                </c:pt>
                <c:pt idx="192">
                  <c:v>62.87</c:v>
                </c:pt>
                <c:pt idx="193">
                  <c:v>62.890999999999998</c:v>
                </c:pt>
                <c:pt idx="194">
                  <c:v>62.902999999999999</c:v>
                </c:pt>
                <c:pt idx="195">
                  <c:v>62.92</c:v>
                </c:pt>
                <c:pt idx="196">
                  <c:v>62.933999999999997</c:v>
                </c:pt>
                <c:pt idx="197">
                  <c:v>62.938000000000002</c:v>
                </c:pt>
                <c:pt idx="198">
                  <c:v>62.963999999999999</c:v>
                </c:pt>
                <c:pt idx="199">
                  <c:v>62.972999999999999</c:v>
                </c:pt>
                <c:pt idx="200">
                  <c:v>63.033000000000001</c:v>
                </c:pt>
                <c:pt idx="201">
                  <c:v>63.094000000000001</c:v>
                </c:pt>
                <c:pt idx="202">
                  <c:v>63.113</c:v>
                </c:pt>
                <c:pt idx="203">
                  <c:v>63.142000000000003</c:v>
                </c:pt>
                <c:pt idx="204">
                  <c:v>63.158999999999999</c:v>
                </c:pt>
                <c:pt idx="205">
                  <c:v>63.177</c:v>
                </c:pt>
                <c:pt idx="206">
                  <c:v>63.131</c:v>
                </c:pt>
                <c:pt idx="207">
                  <c:v>63.21</c:v>
                </c:pt>
                <c:pt idx="208">
                  <c:v>63.216999999999999</c:v>
                </c:pt>
                <c:pt idx="209">
                  <c:v>63.226999999999997</c:v>
                </c:pt>
                <c:pt idx="210">
                  <c:v>63.237000000000002</c:v>
                </c:pt>
                <c:pt idx="211">
                  <c:v>63.247</c:v>
                </c:pt>
                <c:pt idx="212">
                  <c:v>63.250999999999998</c:v>
                </c:pt>
                <c:pt idx="213">
                  <c:v>63.265999999999998</c:v>
                </c:pt>
                <c:pt idx="214">
                  <c:v>63.277000000000001</c:v>
                </c:pt>
                <c:pt idx="215">
                  <c:v>63.319000000000003</c:v>
                </c:pt>
                <c:pt idx="216">
                  <c:v>63.383000000000003</c:v>
                </c:pt>
                <c:pt idx="217">
                  <c:v>63.411000000000001</c:v>
                </c:pt>
                <c:pt idx="218">
                  <c:v>63.451999999999998</c:v>
                </c:pt>
                <c:pt idx="219">
                  <c:v>63.48</c:v>
                </c:pt>
                <c:pt idx="220">
                  <c:v>63.497</c:v>
                </c:pt>
                <c:pt idx="221">
                  <c:v>63.506999999999998</c:v>
                </c:pt>
                <c:pt idx="222">
                  <c:v>63.518999999999998</c:v>
                </c:pt>
                <c:pt idx="223">
                  <c:v>63.521999999999998</c:v>
                </c:pt>
                <c:pt idx="224">
                  <c:v>63.536999999999999</c:v>
                </c:pt>
                <c:pt idx="225">
                  <c:v>63.537999999999997</c:v>
                </c:pt>
                <c:pt idx="226">
                  <c:v>63.531999999999996</c:v>
                </c:pt>
                <c:pt idx="227">
                  <c:v>63.543999999999997</c:v>
                </c:pt>
                <c:pt idx="228">
                  <c:v>63.548999999999999</c:v>
                </c:pt>
                <c:pt idx="229">
                  <c:v>63.558999999999997</c:v>
                </c:pt>
                <c:pt idx="230">
                  <c:v>63.563000000000002</c:v>
                </c:pt>
                <c:pt idx="231">
                  <c:v>63.537999999999997</c:v>
                </c:pt>
                <c:pt idx="232">
                  <c:v>63.578000000000003</c:v>
                </c:pt>
                <c:pt idx="233">
                  <c:v>63.584000000000003</c:v>
                </c:pt>
                <c:pt idx="234">
                  <c:v>63.591000000000001</c:v>
                </c:pt>
                <c:pt idx="235">
                  <c:v>63.598999999999997</c:v>
                </c:pt>
                <c:pt idx="236">
                  <c:v>63.601999999999997</c:v>
                </c:pt>
                <c:pt idx="237">
                  <c:v>63.631</c:v>
                </c:pt>
                <c:pt idx="238">
                  <c:v>63.624000000000002</c:v>
                </c:pt>
                <c:pt idx="239">
                  <c:v>63.631999999999998</c:v>
                </c:pt>
                <c:pt idx="240">
                  <c:v>63.633000000000003</c:v>
                </c:pt>
                <c:pt idx="241">
                  <c:v>63.634</c:v>
                </c:pt>
                <c:pt idx="242">
                  <c:v>63.637</c:v>
                </c:pt>
                <c:pt idx="243">
                  <c:v>63.637</c:v>
                </c:pt>
                <c:pt idx="244">
                  <c:v>63.64</c:v>
                </c:pt>
                <c:pt idx="245">
                  <c:v>63.649000000000001</c:v>
                </c:pt>
                <c:pt idx="246">
                  <c:v>63.649000000000001</c:v>
                </c:pt>
                <c:pt idx="247">
                  <c:v>63.64</c:v>
                </c:pt>
                <c:pt idx="248">
                  <c:v>63.642000000000003</c:v>
                </c:pt>
                <c:pt idx="249">
                  <c:v>63.643000000000001</c:v>
                </c:pt>
                <c:pt idx="250">
                  <c:v>63.64</c:v>
                </c:pt>
                <c:pt idx="251">
                  <c:v>63.642000000000003</c:v>
                </c:pt>
                <c:pt idx="252">
                  <c:v>63.637999999999998</c:v>
                </c:pt>
                <c:pt idx="253">
                  <c:v>63.634</c:v>
                </c:pt>
                <c:pt idx="254">
                  <c:v>63.639000000000003</c:v>
                </c:pt>
                <c:pt idx="255">
                  <c:v>63.634999999999998</c:v>
                </c:pt>
                <c:pt idx="256">
                  <c:v>63.639000000000003</c:v>
                </c:pt>
                <c:pt idx="257">
                  <c:v>63.63</c:v>
                </c:pt>
                <c:pt idx="258">
                  <c:v>63.628</c:v>
                </c:pt>
                <c:pt idx="259">
                  <c:v>63.616999999999997</c:v>
                </c:pt>
                <c:pt idx="260">
                  <c:v>63.615000000000002</c:v>
                </c:pt>
                <c:pt idx="261">
                  <c:v>63.613</c:v>
                </c:pt>
                <c:pt idx="262">
                  <c:v>63.61</c:v>
                </c:pt>
                <c:pt idx="263">
                  <c:v>63.613</c:v>
                </c:pt>
                <c:pt idx="264">
                  <c:v>63.603999999999999</c:v>
                </c:pt>
                <c:pt idx="265">
                  <c:v>63.593000000000004</c:v>
                </c:pt>
                <c:pt idx="266">
                  <c:v>63.588999999999999</c:v>
                </c:pt>
                <c:pt idx="267">
                  <c:v>63.582999999999998</c:v>
                </c:pt>
                <c:pt idx="268">
                  <c:v>63.578000000000003</c:v>
                </c:pt>
                <c:pt idx="269">
                  <c:v>63.567999999999998</c:v>
                </c:pt>
                <c:pt idx="270">
                  <c:v>63.561</c:v>
                </c:pt>
                <c:pt idx="271">
                  <c:v>63.558</c:v>
                </c:pt>
                <c:pt idx="272">
                  <c:v>63.551000000000002</c:v>
                </c:pt>
                <c:pt idx="273">
                  <c:v>63.542000000000002</c:v>
                </c:pt>
                <c:pt idx="274">
                  <c:v>63.524999999999999</c:v>
                </c:pt>
                <c:pt idx="275">
                  <c:v>63.51</c:v>
                </c:pt>
                <c:pt idx="276">
                  <c:v>63.500999999999998</c:v>
                </c:pt>
                <c:pt idx="277">
                  <c:v>63.487000000000002</c:v>
                </c:pt>
                <c:pt idx="278">
                  <c:v>63.472999999999999</c:v>
                </c:pt>
                <c:pt idx="279">
                  <c:v>63.453000000000003</c:v>
                </c:pt>
                <c:pt idx="280">
                  <c:v>63.412999999999997</c:v>
                </c:pt>
                <c:pt idx="281">
                  <c:v>63.323</c:v>
                </c:pt>
                <c:pt idx="282">
                  <c:v>63.152000000000001</c:v>
                </c:pt>
                <c:pt idx="283">
                  <c:v>63.008000000000003</c:v>
                </c:pt>
                <c:pt idx="284">
                  <c:v>62.933999999999997</c:v>
                </c:pt>
                <c:pt idx="285">
                  <c:v>62.892000000000003</c:v>
                </c:pt>
                <c:pt idx="286">
                  <c:v>62.734000000000002</c:v>
                </c:pt>
                <c:pt idx="287">
                  <c:v>62.670999999999999</c:v>
                </c:pt>
                <c:pt idx="288">
                  <c:v>62.56</c:v>
                </c:pt>
                <c:pt idx="289">
                  <c:v>62.476999999999997</c:v>
                </c:pt>
                <c:pt idx="290">
                  <c:v>62.435000000000002</c:v>
                </c:pt>
                <c:pt idx="291">
                  <c:v>62.36</c:v>
                </c:pt>
                <c:pt idx="292">
                  <c:v>62.128</c:v>
                </c:pt>
                <c:pt idx="293">
                  <c:v>61.854999999999997</c:v>
                </c:pt>
                <c:pt idx="294">
                  <c:v>61.691000000000003</c:v>
                </c:pt>
                <c:pt idx="295">
                  <c:v>61.476999999999997</c:v>
                </c:pt>
                <c:pt idx="296">
                  <c:v>60.851999999999997</c:v>
                </c:pt>
                <c:pt idx="297">
                  <c:v>60.622999999999998</c:v>
                </c:pt>
                <c:pt idx="298">
                  <c:v>60.472000000000001</c:v>
                </c:pt>
                <c:pt idx="299">
                  <c:v>59.792000000000002</c:v>
                </c:pt>
                <c:pt idx="300">
                  <c:v>59.314999999999998</c:v>
                </c:pt>
                <c:pt idx="301">
                  <c:v>58.009</c:v>
                </c:pt>
                <c:pt idx="302">
                  <c:v>57.055</c:v>
                </c:pt>
                <c:pt idx="303">
                  <c:v>53.113999999999997</c:v>
                </c:pt>
                <c:pt idx="304">
                  <c:v>49.158000000000001</c:v>
                </c:pt>
                <c:pt idx="305">
                  <c:v>35.892000000000003</c:v>
                </c:pt>
                <c:pt idx="306">
                  <c:v>28.327000000000002</c:v>
                </c:pt>
                <c:pt idx="307">
                  <c:v>23.3</c:v>
                </c:pt>
                <c:pt idx="308">
                  <c:v>11.276</c:v>
                </c:pt>
                <c:pt idx="309">
                  <c:v>4.2846000000000002</c:v>
                </c:pt>
                <c:pt idx="310">
                  <c:v>1.9525999999999999</c:v>
                </c:pt>
                <c:pt idx="311">
                  <c:v>0.84080999999999995</c:v>
                </c:pt>
                <c:pt idx="312">
                  <c:v>0.29247000000000001</c:v>
                </c:pt>
                <c:pt idx="313">
                  <c:v>0.10976</c:v>
                </c:pt>
                <c:pt idx="314">
                  <c:v>4.9889000000000003E-2</c:v>
                </c:pt>
                <c:pt idx="315">
                  <c:v>1.1762999999999999E-2</c:v>
                </c:pt>
                <c:pt idx="316">
                  <c:v>9.2607999999999996E-3</c:v>
                </c:pt>
                <c:pt idx="317">
                  <c:v>8.9245999999999995E-3</c:v>
                </c:pt>
                <c:pt idx="318">
                  <c:v>6.6553000000000003E-3</c:v>
                </c:pt>
                <c:pt idx="319">
                  <c:v>1.0373E-2</c:v>
                </c:pt>
                <c:pt idx="320">
                  <c:v>7.8773000000000003E-3</c:v>
                </c:pt>
                <c:pt idx="321">
                  <c:v>1.208E-2</c:v>
                </c:pt>
                <c:pt idx="322">
                  <c:v>8.5818999999999999E-3</c:v>
                </c:pt>
                <c:pt idx="323">
                  <c:v>1.0838E-2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21D-4D39-A7BE-EBE10C3944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1215912"/>
        <c:axId val="461209024"/>
      </c:scatterChart>
      <c:valAx>
        <c:axId val="461215912"/>
        <c:scaling>
          <c:orientation val="minMax"/>
          <c:max val="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Temperature (K)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209024"/>
        <c:crosses val="autoZero"/>
        <c:crossBetween val="midCat"/>
      </c:valAx>
      <c:valAx>
        <c:axId val="461209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  <a:p>
                <a:pPr>
                  <a:defRPr/>
                </a:pPr>
                <a:r>
                  <a:rPr lang="en-US"/>
                  <a:t>Resistance</a:t>
                </a:r>
                <a:r>
                  <a:rPr lang="en-US" baseline="0"/>
                  <a:t> (Ohms)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1215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34F1D3-3B0D-4C03-843D-F6D67B5BBA77}" type="datetimeFigureOut">
              <a:rPr lang="en-US" smtClean="0"/>
              <a:t>3/18/2019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0355A-CDBD-45DF-92F5-931F6BB53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4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4181A4-B90B-4F16-8AD5-3018E1338619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Nima Leclerc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BECAE5-6018-4628-BB39-3ABB0C9EBEAC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Nima Leclerc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7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39BCEB4-72DB-4B60-9FC0-2514417A3E4D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Nima Leclerc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8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9D8152-1505-43CD-AF2C-E428A60A96C1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Nima Leclerc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3B6F1C-BE81-4957-A1C2-CC4E9066024A}" type="datetime1">
              <a:rPr lang="en-US" smtClean="0"/>
              <a:t>3/18/2019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Nima Leclerc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8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778AD0-F986-431A-9628-2CD1CB625234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Nima Leclerc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2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CF3759E-CFDD-449C-A495-D1804468C988}" type="datetime1">
              <a:rPr lang="en-US" smtClean="0"/>
              <a:t>3/18/2019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Nima Leclerc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5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6FAC4C3-9BB1-48C2-9EF7-54A249C64C49}" type="datetime1">
              <a:rPr lang="en-US" smtClean="0"/>
              <a:t>3/18/2019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Nima Leclerc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5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C8FB02-B59F-4624-908A-9973C6372D19}" type="datetime1">
              <a:rPr lang="en-US" smtClean="0"/>
              <a:t>3/18/2019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Nima Leclerc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3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5A6A0D0-2307-4B0C-B426-B0792240404E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Nima Leclerc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08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5C535EF-64EC-4468-AE59-A4B68F9A48AF}" type="datetime1">
              <a:rPr lang="en-US" smtClean="0"/>
              <a:t>3/18/2019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Nima Leclerc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6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1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7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l475@cornell.edu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nl475@cornell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mailto:nl475@cornell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nl475@cornell.edu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hyperlink" Target="mailto:nl475@cornell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tif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nl475@cornell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mailto:nl475@cornell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nl475@cornell.edu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954" y="1254701"/>
            <a:ext cx="7910814" cy="1326776"/>
          </a:xfrm>
        </p:spPr>
        <p:txBody>
          <a:bodyPr/>
          <a:lstStyle/>
          <a:p>
            <a:pPr>
              <a:tabLst>
                <a:tab pos="2797175" algn="l"/>
              </a:tabLst>
            </a:pPr>
            <a:r>
              <a:rPr lang="en-US" sz="3200" b="1" dirty="0">
                <a:latin typeface="Garamond" panose="02020404030301010803" pitchFamily="18" charset="0"/>
                <a:cs typeface="Times New Roman" panose="02020603050405020304" pitchFamily="18" charset="0"/>
              </a:rPr>
              <a:t>I. Integration of Superconducting </a:t>
            </a:r>
            <a:r>
              <a:rPr lang="en-US" sz="3200" b="1" dirty="0" err="1">
                <a:latin typeface="Garamond" panose="02020404030301010803" pitchFamily="18" charset="0"/>
                <a:cs typeface="Times New Roman" panose="02020603050405020304" pitchFamily="18" charset="0"/>
              </a:rPr>
              <a:t>NbN</a:t>
            </a:r>
            <a:r>
              <a:rPr lang="en-US" sz="3200" b="1" dirty="0">
                <a:latin typeface="Garamond" panose="02020404030301010803" pitchFamily="18" charset="0"/>
                <a:cs typeface="Times New Roman" panose="02020603050405020304" pitchFamily="18" charset="0"/>
              </a:rPr>
              <a:t> thin films with III-nitride semiconductors for Quantum Logic Applications</a:t>
            </a:r>
            <a:br>
              <a:rPr lang="en-US" sz="3200" b="1" dirty="0">
                <a:latin typeface="Garamond" panose="02020404030301010803" pitchFamily="18" charset="0"/>
                <a:cs typeface="Times New Roman" panose="02020603050405020304" pitchFamily="18" charset="0"/>
              </a:rPr>
            </a:br>
            <a:r>
              <a:rPr lang="en-US" sz="3200" u="sng" dirty="0">
                <a:latin typeface="Garamond" panose="02020404030301010803" pitchFamily="18" charset="0"/>
                <a:cs typeface="Times New Roman" panose="02020603050405020304" pitchFamily="18" charset="0"/>
              </a:rPr>
              <a:t>01/2018- today </a:t>
            </a:r>
            <a:br>
              <a:rPr lang="en-US" sz="3200" u="sng" dirty="0">
                <a:latin typeface="Garamond" panose="02020404030301010803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Garamond" panose="02020404030301010803" pitchFamily="18" charset="0"/>
                <a:cs typeface="Times New Roman" panose="02020603050405020304" pitchFamily="18" charset="0"/>
              </a:rPr>
              <a:t>Nima Leclerc </a:t>
            </a:r>
            <a:br>
              <a:rPr lang="en-US" sz="3200" dirty="0">
                <a:latin typeface="Garamond" panose="02020404030301010803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Garamond" panose="02020404030301010803" pitchFamily="18" charset="0"/>
                <a:cs typeface="Times New Roman" panose="02020603050405020304" pitchFamily="18" charset="0"/>
              </a:rPr>
              <a:t>Dep. Materials Science and Engineering, Cornell University, Ithaca NY </a:t>
            </a:r>
            <a:br>
              <a:rPr lang="en-US" sz="3200" b="1" dirty="0">
                <a:latin typeface="Garamond" panose="02020404030301010803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Garamond" panose="02020404030301010803" pitchFamily="18" charset="0"/>
                <a:cs typeface="Times New Roman" panose="02020603050405020304" pitchFamily="18" charset="0"/>
              </a:rPr>
              <a:t>[work with Prof. </a:t>
            </a:r>
            <a:r>
              <a:rPr lang="en-US" sz="3200" dirty="0" err="1">
                <a:latin typeface="Garamond" panose="02020404030301010803" pitchFamily="18" charset="0"/>
                <a:cs typeface="Times New Roman" panose="02020603050405020304" pitchFamily="18" charset="0"/>
              </a:rPr>
              <a:t>Debdeep</a:t>
            </a:r>
            <a:r>
              <a:rPr lang="en-US" sz="3200" dirty="0">
                <a:latin typeface="Garamond" panose="02020404030301010803" pitchFamily="18" charset="0"/>
                <a:cs typeface="Times New Roman" panose="02020603050405020304" pitchFamily="18" charset="0"/>
              </a:rPr>
              <a:t> Jena] </a:t>
            </a:r>
            <a:br>
              <a:rPr lang="en-US" sz="3200" dirty="0">
                <a:latin typeface="Garamond" panose="02020404030301010803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rgbClr val="C00000"/>
                </a:solidFill>
                <a:latin typeface="Garamond" panose="02020404030301010803" pitchFamily="18" charset="0"/>
                <a:cs typeface="Times New Roman" panose="02020603050405020304" pitchFamily="18" charset="0"/>
                <a:hlinkClick r:id="rId2"/>
              </a:rPr>
              <a:t>nl475@cornell.edu</a:t>
            </a:r>
            <a:r>
              <a:rPr lang="en-US" sz="3200" dirty="0">
                <a:highlight>
                  <a:srgbClr val="FFFF00"/>
                </a:highlight>
                <a:latin typeface="Garamond" panose="02020404030301010803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7329" y="6241256"/>
            <a:ext cx="5141259" cy="4571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Nima Leclerc,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nl475@cornell.edu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D708-5535-A340-B76E-069692B8FC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3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" y="752178"/>
            <a:ext cx="9162826" cy="1387231"/>
          </a:xfrm>
        </p:spPr>
        <p:txBody>
          <a:bodyPr/>
          <a:lstStyle/>
          <a:p>
            <a:pPr>
              <a:tabLst>
                <a:tab pos="2797175" algn="l"/>
              </a:tabLst>
            </a:pPr>
            <a:r>
              <a:rPr lang="en-US" sz="2400" b="1" dirty="0">
                <a:latin typeface="Garamond" panose="02020404030301010803" pitchFamily="18" charset="0"/>
                <a:cs typeface="Times New Roman" panose="02020603050405020304" pitchFamily="18" charset="0"/>
              </a:rPr>
              <a:t>Nitride Superconducting Tunnel Junction Design  </a:t>
            </a:r>
            <a:endParaRPr lang="en-US" sz="2800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7329" y="6570628"/>
            <a:ext cx="5141259" cy="45719"/>
          </a:xfrm>
        </p:spPr>
        <p:txBody>
          <a:bodyPr/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Nima Leclerc,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nl475@cornell.edu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D708-5535-A340-B76E-069692B8FC97}" type="slidenum">
              <a:rPr lang="en-US" smtClean="0"/>
              <a:t>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814" y="1266832"/>
            <a:ext cx="9063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Goal: Fabricate scalable polarization induced Josephson Tunnel Junctions (JTJ) with nitride semiconductor barrier and </a:t>
            </a:r>
            <a:r>
              <a:rPr lang="en-US" sz="2000" b="1" dirty="0" err="1">
                <a:latin typeface="Garamond" panose="02020404030301010803" pitchFamily="18" charset="0"/>
              </a:rPr>
              <a:t>NbN</a:t>
            </a:r>
            <a:r>
              <a:rPr lang="en-US" sz="2000" b="1" dirty="0">
                <a:latin typeface="Garamond" panose="02020404030301010803" pitchFamily="18" charset="0"/>
              </a:rPr>
              <a:t> superconductors for RSFQ logic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3837447" y="3862829"/>
            <a:ext cx="1991296" cy="1598489"/>
            <a:chOff x="1337820" y="3066819"/>
            <a:chExt cx="1991296" cy="1598489"/>
          </a:xfrm>
        </p:grpSpPr>
        <p:sp>
          <p:nvSpPr>
            <p:cNvPr id="15" name="Rectangle 14"/>
            <p:cNvSpPr/>
            <p:nvPr/>
          </p:nvSpPr>
          <p:spPr>
            <a:xfrm>
              <a:off x="1388533" y="3924478"/>
              <a:ext cx="1448796" cy="3301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43566" y="3931388"/>
              <a:ext cx="12869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Garamond" panose="02020404030301010803" pitchFamily="18" charset="0"/>
                </a:rPr>
                <a:t>NbN</a:t>
              </a:r>
              <a:r>
                <a:rPr lang="en-US" sz="1600" dirty="0"/>
                <a:t>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88533" y="4279453"/>
              <a:ext cx="1448796" cy="3858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07152" y="4294725"/>
              <a:ext cx="12869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chemeClr val="bg1"/>
                  </a:solidFill>
                  <a:latin typeface="Garamond" panose="02020404030301010803" pitchFamily="18" charset="0"/>
                </a:rPr>
                <a:t>SiC</a:t>
              </a:r>
              <a:r>
                <a:rPr lang="en-US" dirty="0"/>
                <a:t>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76458" y="3665881"/>
              <a:ext cx="843494" cy="25859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29533" y="3607002"/>
              <a:ext cx="9306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Garamond" panose="02020404030301010803" pitchFamily="18" charset="0"/>
                </a:rPr>
                <a:t>GaN</a:t>
              </a:r>
              <a:r>
                <a:rPr lang="en-US" sz="1600" b="1" dirty="0">
                  <a:latin typeface="Garamond" panose="02020404030301010803" pitchFamily="18" charset="0"/>
                </a:rPr>
                <a:t> </a:t>
              </a:r>
              <a:r>
                <a:rPr lang="en-US" dirty="0"/>
                <a:t> </a:t>
              </a:r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1239477" y="3500861"/>
              <a:ext cx="572673" cy="2745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76458" y="3373644"/>
              <a:ext cx="843494" cy="296554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43566" y="3360415"/>
              <a:ext cx="7745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latin typeface="Garamond" panose="02020404030301010803" pitchFamily="18" charset="0"/>
                </a:rPr>
                <a:t>NbN</a:t>
              </a:r>
              <a:r>
                <a:rPr lang="en-US" sz="1600" dirty="0"/>
                <a:t> </a:t>
              </a:r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2410153" y="3438669"/>
              <a:ext cx="568320" cy="38667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1157809" y="3398559"/>
              <a:ext cx="729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Garamond" panose="02020404030301010803" pitchFamily="18" charset="0"/>
                </a:rPr>
                <a:t>SiO2</a:t>
              </a:r>
              <a:r>
                <a:rPr lang="en-US" sz="1600" b="1" dirty="0">
                  <a:latin typeface="Garamond" panose="02020404030301010803" pitchFamily="18" charset="0"/>
                </a:rPr>
                <a:t> </a:t>
              </a:r>
              <a:r>
                <a:rPr lang="en-US" dirty="0"/>
                <a:t>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16200000">
              <a:off x="2310017" y="3368012"/>
              <a:ext cx="729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Garamond" panose="02020404030301010803" pitchFamily="18" charset="0"/>
                </a:rPr>
                <a:t>SiO2</a:t>
              </a:r>
              <a:r>
                <a:rPr lang="en-US" sz="1600" b="1" dirty="0">
                  <a:latin typeface="Garamond" panose="02020404030301010803" pitchFamily="18" charset="0"/>
                </a:rPr>
                <a:t> </a:t>
              </a:r>
              <a:r>
                <a:rPr lang="en-US" dirty="0"/>
                <a:t> 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676458" y="3105422"/>
              <a:ext cx="843494" cy="24638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76458" y="3066819"/>
              <a:ext cx="16526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Garamond" panose="02020404030301010803" pitchFamily="18" charset="0"/>
                </a:rPr>
                <a:t>n-contact</a:t>
              </a:r>
              <a:r>
                <a:rPr lang="en-US" sz="1400" dirty="0"/>
                <a:t> </a:t>
              </a:r>
            </a:p>
          </p:txBody>
        </p:sp>
      </p:grpSp>
      <p:pic>
        <p:nvPicPr>
          <p:cNvPr id="30" name="Picture 29">
            <a:extLst/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817" r="48576"/>
          <a:stretch/>
        </p:blipFill>
        <p:spPr>
          <a:xfrm>
            <a:off x="6234471" y="1928880"/>
            <a:ext cx="2213783" cy="25954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349" y="2078634"/>
            <a:ext cx="5726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Project revolves around realization of supercurrent flow in III-V semiconductor JTJ with </a:t>
            </a:r>
            <a:r>
              <a:rPr lang="en-US" dirty="0" err="1">
                <a:latin typeface="Garamond" panose="02020404030301010803" pitchFamily="18" charset="0"/>
              </a:rPr>
              <a:t>NbN</a:t>
            </a:r>
            <a:r>
              <a:rPr lang="en-US" dirty="0">
                <a:latin typeface="Garamond" panose="02020404030301010803" pitchFamily="18" charset="0"/>
              </a:rPr>
              <a:t> superconductor with my primary focus in prediction of new tunnel barrier materials (from </a:t>
            </a:r>
            <a:r>
              <a:rPr lang="en-US" dirty="0" err="1">
                <a:latin typeface="Garamond" panose="02020404030301010803" pitchFamily="18" charset="0"/>
              </a:rPr>
              <a:t>GaN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dirty="0" err="1">
                <a:latin typeface="Garamond" panose="02020404030301010803" pitchFamily="18" charset="0"/>
              </a:rPr>
              <a:t>ScN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dirty="0" err="1">
                <a:latin typeface="Garamond" panose="02020404030301010803" pitchFamily="18" charset="0"/>
              </a:rPr>
              <a:t>GaN</a:t>
            </a:r>
            <a:r>
              <a:rPr lang="en-US" dirty="0">
                <a:latin typeface="Garamond" panose="02020404030301010803" pitchFamily="18" charset="0"/>
              </a:rPr>
              <a:t>), phase-stability prediction at </a:t>
            </a:r>
            <a:r>
              <a:rPr lang="en-US" dirty="0" err="1">
                <a:latin typeface="Garamond" panose="02020404030301010803" pitchFamily="18" charset="0"/>
              </a:rPr>
              <a:t>NbN</a:t>
            </a:r>
            <a:r>
              <a:rPr lang="en-US" dirty="0">
                <a:latin typeface="Garamond" panose="02020404030301010803" pitchFamily="18" charset="0"/>
              </a:rPr>
              <a:t>-semi interface, transport property prediction, device design, and device/material characterization.  </a:t>
            </a:r>
          </a:p>
        </p:txBody>
      </p:sp>
      <p:sp>
        <p:nvSpPr>
          <p:cNvPr id="8" name="Rectangle 7"/>
          <p:cNvSpPr/>
          <p:nvPr/>
        </p:nvSpPr>
        <p:spPr>
          <a:xfrm>
            <a:off x="80813" y="2066608"/>
            <a:ext cx="5678541" cy="177395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47029" y="5468917"/>
            <a:ext cx="3531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(a) My proposed JTJ design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 particular focus in engineering thickness, structure, and roughness of barrier material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GaN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)  [plans to fab this month] 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97755" y="4486573"/>
            <a:ext cx="27627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(b)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NbN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 HEMT device grown/fab in 02/18 by grad student John Wright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 performed characterization including IV/Hall prior to beginning work on tunnel devices) 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4748" y="4043284"/>
            <a:ext cx="2881805" cy="24805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456" y="3973745"/>
            <a:ext cx="368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Garamond" panose="02020404030301010803" pitchFamily="18" charset="0"/>
              </a:rPr>
              <a:t>Skills Acquired in Device Design  </a:t>
            </a:r>
          </a:p>
        </p:txBody>
      </p:sp>
      <p:sp>
        <p:nvSpPr>
          <p:cNvPr id="37" name="TextBox 36">
            <a:extLst/>
          </p:cNvPr>
          <p:cNvSpPr txBox="1"/>
          <p:nvPr/>
        </p:nvSpPr>
        <p:spPr>
          <a:xfrm>
            <a:off x="3667152" y="3827646"/>
            <a:ext cx="236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(a)</a:t>
            </a:r>
          </a:p>
        </p:txBody>
      </p:sp>
      <p:sp>
        <p:nvSpPr>
          <p:cNvPr id="38" name="TextBox 37">
            <a:extLst/>
          </p:cNvPr>
          <p:cNvSpPr txBox="1"/>
          <p:nvPr/>
        </p:nvSpPr>
        <p:spPr>
          <a:xfrm>
            <a:off x="6031607" y="1912719"/>
            <a:ext cx="236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(b)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0761" y="4207941"/>
            <a:ext cx="28550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latin typeface="Garamond" panose="02020404030301010803" pitchFamily="18" charset="0"/>
              </a:rPr>
              <a:t>Decisions for photoresist, etch,  geometry, and thicknesses needed for device fabrication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Garamond" panose="02020404030301010803" pitchFamily="18" charset="0"/>
              </a:rPr>
              <a:t>Hall/IV measurements of devices/samples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Garamond" panose="02020404030301010803" pitchFamily="18" charset="0"/>
              </a:rPr>
              <a:t>Decision on ideal stacking, material choices for interconnects, and substrate </a:t>
            </a:r>
          </a:p>
        </p:txBody>
      </p:sp>
    </p:spTree>
    <p:extLst>
      <p:ext uri="{BB962C8B-B14F-4D97-AF65-F5344CB8AC3E}">
        <p14:creationId xmlns:p14="http://schemas.microsoft.com/office/powerpoint/2010/main" val="1660749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6299" y="691704"/>
            <a:ext cx="9162826" cy="1387231"/>
          </a:xfrm>
        </p:spPr>
        <p:txBody>
          <a:bodyPr/>
          <a:lstStyle/>
          <a:p>
            <a:pPr>
              <a:tabLst>
                <a:tab pos="2797175" algn="l"/>
              </a:tabLst>
            </a:pPr>
            <a:r>
              <a:rPr lang="en-US" sz="2400" b="1" dirty="0">
                <a:latin typeface="Garamond" panose="02020404030301010803" pitchFamily="18" charset="0"/>
                <a:cs typeface="Times New Roman" panose="02020603050405020304" pitchFamily="18" charset="0"/>
              </a:rPr>
              <a:t>MBE Growth Parameters for Tunnel Barrier</a:t>
            </a:r>
            <a:endParaRPr lang="en-US" sz="2800" b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3533" y="6575495"/>
            <a:ext cx="5141259" cy="104986"/>
          </a:xfrm>
        </p:spPr>
        <p:txBody>
          <a:bodyPr/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Nima Leclerc,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nl475@cornell.edu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D708-5535-A340-B76E-069692B8FC97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9" name="Chart 18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9066383"/>
              </p:ext>
            </p:extLst>
          </p:nvPr>
        </p:nvGraphicFramePr>
        <p:xfrm>
          <a:off x="3943401" y="2542967"/>
          <a:ext cx="2806974" cy="2335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4" name="Picture 2" descr="https://dl.boxcloud.com/api/2.0/internal_files/262349865847/versions/276368619511/representations/jpg_paged_2048x2048/content/1.jpg?access_token=1!Hvp-IAU2crbYkAc5WJUxiK9gSZBe6YkAAldlfL2YDM1es3K92uiMW7vYHdsu6rcUe49QocXmgqGPB3qsFbjKAr9xcuk2tX2HakDHlCjpkjLRCw5F3MYOMuduRsBQ8gk8Aw_JEA0PyYnT5ct-xO3_CN1beS-GdkBS7FG2pOIZJOFryCPY1b1nk37TQ5llWfMISZ07UsH5JPls40zj4FE3fFpjJ0e0HTiMV1j35oLYuBaLxp5X3KUNcsty4f_c8aIZOpf0YDQENEwFPvLY8cvqrvkbSuBYcijd58hCkXYGF7bN3cx3kw08QccVTdNdf1maoNYavMxKfRSWI1s7lv_B0UHp0zrQMPVwCvxIG5Vvgu_rDvjEUqHXgrn0drlEk54l5RWe7anJ5r3Tz-pn&amp;box_client_name=box-content-preview&amp;box_client_version=1.26.0">
            <a:extLst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4" b="43434"/>
          <a:stretch/>
        </p:blipFill>
        <p:spPr bwMode="auto">
          <a:xfrm>
            <a:off x="6948061" y="1202660"/>
            <a:ext cx="2091050" cy="228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/>
          </p:cNvPr>
          <p:cNvSpPr txBox="1"/>
          <p:nvPr/>
        </p:nvSpPr>
        <p:spPr>
          <a:xfrm>
            <a:off x="6982406" y="1298140"/>
            <a:ext cx="20071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(a) Pre-anneal</a:t>
            </a:r>
          </a:p>
        </p:txBody>
      </p:sp>
      <p:pic>
        <p:nvPicPr>
          <p:cNvPr id="44" name="Picture 2" descr="https://dl.boxcloud.com/api/2.0/internal_files/273053674375/versions/287366317351/representations/jpg_paged_2048x2048/content/1.jpg?access_token=1!-30iLAnFmdGzLA4S7eJ4Kg_Oup6qTV10LQOuyBpD41bFidOgf7yTimQpxYNaRU9XjRJcTNgOEdpwcDDeFUMKAQwuIPTVk8ibquR8x0Uz0t_PVEodSeuEaCxDJRMjGLQvbXev5GxbvdO7NVtbmR14FTGWe0jnhefgqLE2tKAvzp-_Yap33shEWXKYUpGxIemPb57rODTJJN3asZ5AAcY4udDvIS3ty1hYtjfiN8BhSGe4Lm2CeriMo9FnNyjrivqv-IjnXD398dmh4hRX27oaQ4UYk6vLaFOpVBFpdDr3BoW7XmSDAeiww-7YJjuLAMKJzdexTI8u0cGqMquo_vdM2i0LoRILy6vmalNvjnEy374F3y5p4AQ-FG0hmTNvX2FZKAbWiN3M8ZkIB8Ls&amp;box_client_name=box-content-preview&amp;box_client_version=1.26.0">
            <a:extLst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2" b="42626"/>
          <a:stretch/>
        </p:blipFill>
        <p:spPr bwMode="auto">
          <a:xfrm>
            <a:off x="6867952" y="3400572"/>
            <a:ext cx="2171159" cy="250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/>
          </p:cNvPr>
          <p:cNvSpPr txBox="1"/>
          <p:nvPr/>
        </p:nvSpPr>
        <p:spPr>
          <a:xfrm>
            <a:off x="6982406" y="3556589"/>
            <a:ext cx="2364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Garamond" panose="02020404030301010803" pitchFamily="18" charset="0"/>
              </a:rPr>
              <a:t>(b) Post anneal 1150</a:t>
            </a:r>
            <a:r>
              <a:rPr lang="en-US" sz="1400" b="1" baseline="30000" dirty="0">
                <a:solidFill>
                  <a:schemeClr val="bg1"/>
                </a:solidFill>
                <a:latin typeface="Garamond" panose="02020404030301010803" pitchFamily="18" charset="0"/>
              </a:rPr>
              <a:t>o</a:t>
            </a:r>
            <a:r>
              <a:rPr lang="en-US" sz="1400" b="1" dirty="0">
                <a:solidFill>
                  <a:schemeClr val="bg1"/>
                </a:solidFill>
                <a:latin typeface="Garamond" panose="02020404030301010803" pitchFamily="18" charset="0"/>
              </a:rPr>
              <a:t>C</a:t>
            </a:r>
          </a:p>
          <a:p>
            <a:r>
              <a:rPr lang="en-US" sz="1400" b="1" dirty="0">
                <a:solidFill>
                  <a:schemeClr val="bg1"/>
                </a:solidFill>
                <a:latin typeface="Garamond" panose="02020404030301010803" pitchFamily="18" charset="0"/>
              </a:rPr>
              <a:t>200W N2 Plasma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74217" y="1177694"/>
            <a:ext cx="5298535" cy="130725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923" y="2623508"/>
            <a:ext cx="3597169" cy="14276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792" y="2564925"/>
            <a:ext cx="368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Garamond" panose="02020404030301010803" pitchFamily="18" charset="0"/>
              </a:rPr>
              <a:t>Skills Acquired in Growth Engineering  </a:t>
            </a:r>
          </a:p>
        </p:txBody>
      </p:sp>
      <p:sp>
        <p:nvSpPr>
          <p:cNvPr id="28" name="TextBox 27">
            <a:extLst/>
          </p:cNvPr>
          <p:cNvSpPr txBox="1"/>
          <p:nvPr/>
        </p:nvSpPr>
        <p:spPr>
          <a:xfrm>
            <a:off x="3973381" y="2502951"/>
            <a:ext cx="236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(c)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738889" y="4929977"/>
            <a:ext cx="31532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(c) Temperature dependent resistance measurements I performed to ensure that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GaN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/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NbN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 junction annealing does not effect superconductor properties (want R=0 for T &lt; 9.8 K)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33781" y="4084289"/>
            <a:ext cx="397718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5 nm of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GaN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 grown on 10 nm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NbN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 prior to annealing at 1150 C (coordinated with John Wright to perform growth, I determined optimal Ga flux/stoichiometry with pressure and temperature.</a:t>
            </a:r>
          </a:p>
          <a:p>
            <a:pPr marL="342900" indent="-342900">
              <a:buAutoNum type="alphaLcParenBoth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Interface after annealing in 1150 C (I determined that it would be optimal to perform anneal between 1150-1500 C to minimize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GaN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 surface roughness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 further characterization performed with AFM)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74217" y="1177121"/>
            <a:ext cx="51770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My role in the growth process of super/semi interfaces with MBE entails optimizing growth parameters (flux, temperature, and time) to improve surface roughness and compare with transport  characterization (IV) I perform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 growths executed by John Wright and my primary goal is to plan optimal growths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8796" y="2756370"/>
            <a:ext cx="37845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Optimize pressure/temp to control material flux and desired phases 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-Coordination with growers for anneal time  to improve roughness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-Temp-dep transport measurement</a:t>
            </a:r>
          </a:p>
        </p:txBody>
      </p:sp>
    </p:spTree>
    <p:extLst>
      <p:ext uri="{BB962C8B-B14F-4D97-AF65-F5344CB8AC3E}">
        <p14:creationId xmlns:p14="http://schemas.microsoft.com/office/powerpoint/2010/main" val="942140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826" y="655013"/>
            <a:ext cx="9162826" cy="1387231"/>
          </a:xfrm>
        </p:spPr>
        <p:txBody>
          <a:bodyPr/>
          <a:lstStyle/>
          <a:p>
            <a:pPr>
              <a:tabLst>
                <a:tab pos="2797175" algn="l"/>
              </a:tabLst>
            </a:pPr>
            <a:r>
              <a:rPr lang="en-US" sz="2400" b="1" i="1" dirty="0">
                <a:latin typeface="Garamond" panose="02020404030301010803" pitchFamily="18" charset="0"/>
                <a:cs typeface="Times New Roman" panose="02020603050405020304" pitchFamily="18" charset="0"/>
              </a:rPr>
              <a:t>Ab-initio </a:t>
            </a:r>
            <a:r>
              <a:rPr lang="en-US" sz="2400" b="1" dirty="0">
                <a:latin typeface="Garamond" panose="02020404030301010803" pitchFamily="18" charset="0"/>
                <a:cs typeface="Times New Roman" panose="02020603050405020304" pitchFamily="18" charset="0"/>
              </a:rPr>
              <a:t>Methodology in Junction Materials Design </a:t>
            </a:r>
            <a:endParaRPr lang="en-US" sz="2800" b="1" i="1" dirty="0">
              <a:latin typeface="Garamond" panose="02020404030301010803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7329" y="6241256"/>
            <a:ext cx="5141259" cy="45719"/>
          </a:xfrm>
        </p:spPr>
        <p:txBody>
          <a:bodyPr/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Nima Leclerc,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nl475@cornell.edu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D708-5535-A340-B76E-069692B8FC97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894" y="1195934"/>
            <a:ext cx="8830503" cy="132343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792" y="1207081"/>
            <a:ext cx="8557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My role in using </a:t>
            </a:r>
            <a:r>
              <a:rPr lang="en-US" sz="1600" i="1" dirty="0">
                <a:latin typeface="Garamond" panose="02020404030301010803" pitchFamily="18" charset="0"/>
                <a:cs typeface="Times New Roman" panose="02020603050405020304" pitchFamily="18" charset="0"/>
              </a:rPr>
              <a:t>ab-initio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 theory to predict new tunnel barrier materials entails using DFT/GW formalism to screen through candidate barrier materials w/crystal structure (lattice mismatch with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NbN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 interface), electronic structure (w/in energy window of superconducting gap), predicting phase stability at interface (energetically favorable to alloy or phase separate at interface?),  and predict transport characteristics (use DFT parameters to make real-space band diagrams and predict depletion width)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2484" y="2781217"/>
            <a:ext cx="3597169" cy="25596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3091" y="2737672"/>
            <a:ext cx="3687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Garamond" panose="02020404030301010803" pitchFamily="18" charset="0"/>
              </a:rPr>
              <a:t>Skills Acquired in Growth Engineering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5385" y="3022164"/>
            <a:ext cx="3564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latin typeface="Garamond" panose="02020404030301010803" pitchFamily="18" charset="0"/>
              </a:rPr>
              <a:t>Use Quantum ESPRESSO/VASP/Berkeley GW packages to perform electronic structure calculations 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-Write python scripts for post-processing data (i.e. </a:t>
            </a:r>
            <a:r>
              <a:rPr lang="en-US" sz="1600" dirty="0" err="1">
                <a:latin typeface="Garamond" panose="02020404030301010803" pitchFamily="18" charset="0"/>
              </a:rPr>
              <a:t>pDOS</a:t>
            </a:r>
            <a:r>
              <a:rPr lang="en-US" sz="1600" dirty="0">
                <a:latin typeface="Garamond" panose="02020404030301010803" pitchFamily="18" charset="0"/>
              </a:rPr>
              <a:t>, band </a:t>
            </a:r>
            <a:r>
              <a:rPr lang="en-US" sz="1600" dirty="0" err="1">
                <a:latin typeface="Garamond" panose="02020404030301010803" pitchFamily="18" charset="0"/>
              </a:rPr>
              <a:t>strucutres</a:t>
            </a:r>
            <a:r>
              <a:rPr lang="en-US" sz="1600" dirty="0">
                <a:latin typeface="Garamond" panose="02020404030301010803" pitchFamily="18" charset="0"/>
              </a:rPr>
              <a:t>) </a:t>
            </a:r>
          </a:p>
          <a:p>
            <a:r>
              <a:rPr lang="en-US" sz="1600" dirty="0">
                <a:latin typeface="Garamond" panose="02020404030301010803" pitchFamily="18" charset="0"/>
              </a:rPr>
              <a:t>-Develop transport models from DFT to understand cooper pair transport across barrier</a:t>
            </a:r>
          </a:p>
        </p:txBody>
      </p:sp>
      <p:sp>
        <p:nvSpPr>
          <p:cNvPr id="3" name="Rectangle 2"/>
          <p:cNvSpPr/>
          <p:nvPr/>
        </p:nvSpPr>
        <p:spPr>
          <a:xfrm>
            <a:off x="4049816" y="2664499"/>
            <a:ext cx="4687910" cy="10334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79040" y="2664499"/>
            <a:ext cx="455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(1) Predict stability at interface by performing internal relaxations with </a:t>
            </a:r>
            <a:r>
              <a:rPr lang="en-US" sz="1600" dirty="0" err="1">
                <a:latin typeface="Garamond" panose="02020404030301010803" pitchFamily="18" charset="0"/>
              </a:rPr>
              <a:t>Nb</a:t>
            </a:r>
            <a:r>
              <a:rPr lang="en-US" sz="1600" dirty="0">
                <a:latin typeface="Garamond" panose="02020404030301010803" pitchFamily="18" charset="0"/>
              </a:rPr>
              <a:t> incorporation into semiconductor </a:t>
            </a:r>
            <a:r>
              <a:rPr lang="en-US" sz="1600" dirty="0">
                <a:latin typeface="Garamond" panose="02020404030301010803" pitchFamily="18" charset="0"/>
                <a:sym typeface="Wingdings" panose="05000000000000000000" pitchFamily="2" charset="2"/>
              </a:rPr>
              <a:t> predict coordination number and formation energy of alloy </a:t>
            </a:r>
            <a:r>
              <a:rPr lang="en-US" sz="1600" dirty="0">
                <a:latin typeface="Garamond" panose="02020404030301010803" pitchFamily="18" charset="0"/>
              </a:rPr>
              <a:t>with DFT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49816" y="3767324"/>
            <a:ext cx="4687910" cy="7744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114210" y="3745438"/>
            <a:ext cx="4559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(2) Predict formation enthalpies of </a:t>
            </a:r>
            <a:r>
              <a:rPr lang="en-US" sz="1600" dirty="0" err="1">
                <a:latin typeface="Garamond" panose="02020404030301010803" pitchFamily="18" charset="0"/>
              </a:rPr>
              <a:t>Nb-GaN</a:t>
            </a:r>
            <a:r>
              <a:rPr lang="en-US" sz="1600" dirty="0">
                <a:latin typeface="Garamond" panose="02020404030301010803" pitchFamily="18" charset="0"/>
              </a:rPr>
              <a:t> alloy formation with increased </a:t>
            </a:r>
            <a:r>
              <a:rPr lang="en-US" sz="1600" dirty="0" err="1">
                <a:latin typeface="Garamond" panose="02020404030301010803" pitchFamily="18" charset="0"/>
              </a:rPr>
              <a:t>Nb</a:t>
            </a:r>
            <a:r>
              <a:rPr lang="en-US" sz="1600" dirty="0">
                <a:latin typeface="Garamond" panose="02020404030301010803" pitchFamily="18" charset="0"/>
              </a:rPr>
              <a:t> content to predict phase separation and change in electronic structure w/DFT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49817" y="4608716"/>
            <a:ext cx="4687910" cy="10449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49816" y="4576435"/>
            <a:ext cx="45591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(3) Screen for candidate barriers (</a:t>
            </a:r>
            <a:r>
              <a:rPr lang="en-US" sz="1600" dirty="0" err="1">
                <a:latin typeface="Garamond" panose="02020404030301010803" pitchFamily="18" charset="0"/>
              </a:rPr>
              <a:t>GaN</a:t>
            </a:r>
            <a:r>
              <a:rPr lang="en-US" sz="1600" dirty="0">
                <a:latin typeface="Garamond" panose="02020404030301010803" pitchFamily="18" charset="0"/>
              </a:rPr>
              <a:t>,  </a:t>
            </a:r>
            <a:r>
              <a:rPr lang="en-US" sz="1600" dirty="0" err="1">
                <a:latin typeface="Garamond" panose="02020404030301010803" pitchFamily="18" charset="0"/>
              </a:rPr>
              <a:t>ScN</a:t>
            </a:r>
            <a:r>
              <a:rPr lang="en-US" sz="1600" dirty="0">
                <a:latin typeface="Garamond" panose="02020404030301010803" pitchFamily="18" charset="0"/>
              </a:rPr>
              <a:t>, </a:t>
            </a:r>
            <a:r>
              <a:rPr lang="en-US" sz="1600" dirty="0" err="1">
                <a:latin typeface="Garamond" panose="02020404030301010803" pitchFamily="18" charset="0"/>
              </a:rPr>
              <a:t>AlN</a:t>
            </a:r>
            <a:r>
              <a:rPr lang="en-US" sz="1600" dirty="0">
                <a:latin typeface="Garamond" panose="02020404030301010803" pitchFamily="18" charset="0"/>
              </a:rPr>
              <a:t>) of JTJ with DFT+GW and consider band alignment at interface </a:t>
            </a:r>
            <a:r>
              <a:rPr lang="en-US" sz="1600" dirty="0">
                <a:latin typeface="Garamond" panose="02020404030301010803" pitchFamily="18" charset="0"/>
                <a:sym typeface="Wingdings" panose="05000000000000000000" pitchFamily="2" charset="2"/>
              </a:rPr>
              <a:t> desire material  with superconducting gap in mid-gap of semiconductor (Fermi level in mid-gap)</a:t>
            </a:r>
            <a:endParaRPr lang="en-US" sz="16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3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66882" y="713951"/>
            <a:ext cx="9610882" cy="1387231"/>
          </a:xfrm>
        </p:spPr>
        <p:txBody>
          <a:bodyPr/>
          <a:lstStyle/>
          <a:p>
            <a:pPr>
              <a:tabLst>
                <a:tab pos="2797175" algn="l"/>
              </a:tabLst>
            </a:pPr>
            <a:r>
              <a:rPr lang="en-US" sz="2400" b="1" dirty="0">
                <a:latin typeface="Garamond" panose="02020404030301010803" pitchFamily="18" charset="0"/>
                <a:cs typeface="Times New Roman" panose="02020603050405020304" pitchFamily="18" charset="0"/>
              </a:rPr>
              <a:t>Interfacial Phase Stability of Semi-Super Junction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73797" y="6543432"/>
            <a:ext cx="5141259" cy="45719"/>
          </a:xfrm>
        </p:spPr>
        <p:txBody>
          <a:bodyPr/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Nima Leclerc,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nl475@cornell.edu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70359" y="6501822"/>
            <a:ext cx="2133600" cy="365125"/>
          </a:xfrm>
        </p:spPr>
        <p:txBody>
          <a:bodyPr/>
          <a:lstStyle/>
          <a:p>
            <a:fld id="{7D00D708-5535-A340-B76E-069692B8FC97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3776064" y="2641819"/>
            <a:ext cx="2362373" cy="170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455" y="4443153"/>
            <a:ext cx="4738345" cy="4865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973" y="2505885"/>
            <a:ext cx="2596212" cy="1947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34101" t="-1" r="26566" b="-6736"/>
          <a:stretch/>
        </p:blipFill>
        <p:spPr>
          <a:xfrm>
            <a:off x="24173" y="3278854"/>
            <a:ext cx="1365291" cy="13891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4" y="2861133"/>
            <a:ext cx="1048433" cy="4293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28619" t="1" r="28899" b="-6926"/>
          <a:stretch/>
        </p:blipFill>
        <p:spPr>
          <a:xfrm>
            <a:off x="1143564" y="3222180"/>
            <a:ext cx="1709032" cy="14458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208" y="2877684"/>
            <a:ext cx="1870229" cy="4540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7694F-8C7B-4D5A-B4E0-6791112C9BC9}"/>
              </a:ext>
            </a:extLst>
          </p:cNvPr>
          <p:cNvGrpSpPr/>
          <p:nvPr/>
        </p:nvGrpSpPr>
        <p:grpSpPr>
          <a:xfrm>
            <a:off x="-61989" y="1248271"/>
            <a:ext cx="4654894" cy="1416780"/>
            <a:chOff x="-118606" y="1933156"/>
            <a:chExt cx="8412739" cy="303132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32E315E-306D-468B-8892-6B8670ACF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46" r="32092" b="27895"/>
            <a:stretch/>
          </p:blipFill>
          <p:spPr>
            <a:xfrm>
              <a:off x="13733" y="2099190"/>
              <a:ext cx="8280400" cy="2761825"/>
            </a:xfrm>
            <a:prstGeom prst="rect">
              <a:avLst/>
            </a:prstGeom>
          </p:spPr>
        </p:pic>
        <p:sp>
          <p:nvSpPr>
            <p:cNvPr id="23" name="TextBox 71">
              <a:extLst>
                <a:ext uri="{FF2B5EF4-FFF2-40B4-BE49-F238E27FC236}">
                  <a16:creationId xmlns:a16="http://schemas.microsoft.com/office/drawing/2014/main" id="{38E79131-B8F4-4AE1-A6F5-FDEB96BF497C}"/>
                </a:ext>
              </a:extLst>
            </p:cNvPr>
            <p:cNvSpPr txBox="1"/>
            <p:nvPr/>
          </p:nvSpPr>
          <p:spPr>
            <a:xfrm>
              <a:off x="-3397" y="1933156"/>
              <a:ext cx="2451519" cy="98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err="1">
                  <a:solidFill>
                    <a:schemeClr val="bg1"/>
                  </a:solidFill>
                </a:rPr>
                <a:t>AlN</a:t>
              </a:r>
              <a:r>
                <a:rPr lang="en-US" sz="2400" dirty="0">
                  <a:solidFill>
                    <a:schemeClr val="bg1"/>
                  </a:solidFill>
                </a:rPr>
                <a:t> [001]</a:t>
              </a:r>
            </a:p>
          </p:txBody>
        </p:sp>
        <p:sp>
          <p:nvSpPr>
            <p:cNvPr id="24" name="TextBox 72">
              <a:extLst>
                <a:ext uri="{FF2B5EF4-FFF2-40B4-BE49-F238E27FC236}">
                  <a16:creationId xmlns:a16="http://schemas.microsoft.com/office/drawing/2014/main" id="{BC20ED00-992E-4355-837C-C69F2E0AB6CE}"/>
                </a:ext>
              </a:extLst>
            </p:cNvPr>
            <p:cNvSpPr txBox="1"/>
            <p:nvPr/>
          </p:nvSpPr>
          <p:spPr>
            <a:xfrm>
              <a:off x="-118606" y="2875248"/>
              <a:ext cx="2613756" cy="98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err="1"/>
                <a:t>NbN</a:t>
              </a:r>
              <a:r>
                <a:rPr lang="en-US" sz="2400" baseline="-25000" dirty="0"/>
                <a:t> </a:t>
              </a:r>
              <a:r>
                <a:rPr lang="en-US" sz="2400" dirty="0"/>
                <a:t>[111]</a:t>
              </a:r>
            </a:p>
          </p:txBody>
        </p:sp>
        <p:sp>
          <p:nvSpPr>
            <p:cNvPr id="25" name="TextBox 73">
              <a:extLst>
                <a:ext uri="{FF2B5EF4-FFF2-40B4-BE49-F238E27FC236}">
                  <a16:creationId xmlns:a16="http://schemas.microsoft.com/office/drawing/2014/main" id="{D39D0EFA-9D8A-411C-A4F1-345BC14732E4}"/>
                </a:ext>
              </a:extLst>
            </p:cNvPr>
            <p:cNvSpPr txBox="1"/>
            <p:nvPr/>
          </p:nvSpPr>
          <p:spPr>
            <a:xfrm>
              <a:off x="1" y="3976711"/>
              <a:ext cx="1136239" cy="987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 err="1">
                  <a:solidFill>
                    <a:schemeClr val="bg1"/>
                  </a:solidFill>
                </a:rPr>
                <a:t>SiC</a:t>
              </a:r>
              <a:r>
                <a:rPr lang="en-US" sz="24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 flipH="1">
            <a:off x="3881340" y="1467930"/>
            <a:ext cx="1957855" cy="2430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67800" y="1276658"/>
            <a:ext cx="2780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Interface phase stability </a:t>
            </a:r>
            <a:r>
              <a:rPr lang="en-US" dirty="0">
                <a:latin typeface="Garamond" panose="02020404030301010803" pitchFamily="18" charset="0"/>
                <a:sym typeface="Wingdings" panose="05000000000000000000" pitchFamily="2" charset="2"/>
              </a:rPr>
              <a:t> effect on tunneling?  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38" y="4650017"/>
            <a:ext cx="3225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((a),(b)) I performed DFT relaxations of </a:t>
            </a:r>
            <a:r>
              <a:rPr lang="en-US" sz="1400" dirty="0" err="1">
                <a:latin typeface="Garamond" panose="02020404030301010803" pitchFamily="18" charset="0"/>
              </a:rPr>
              <a:t>Nb</a:t>
            </a:r>
            <a:r>
              <a:rPr lang="en-US" sz="1400" dirty="0">
                <a:latin typeface="Garamond" panose="02020404030301010803" pitchFamily="18" charset="0"/>
              </a:rPr>
              <a:t> incorporation in </a:t>
            </a:r>
            <a:r>
              <a:rPr lang="en-US" sz="1400" dirty="0" err="1">
                <a:latin typeface="Garamond" panose="02020404030301010803" pitchFamily="18" charset="0"/>
              </a:rPr>
              <a:t>GaN</a:t>
            </a:r>
            <a:r>
              <a:rPr lang="en-US" sz="1400" dirty="0">
                <a:latin typeface="Garamond" panose="02020404030301010803" pitchFamily="18" charset="0"/>
              </a:rPr>
              <a:t>  to predict coordination (reveals tetrahedral coordination) w/N 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 understand preference of </a:t>
            </a:r>
            <a:r>
              <a:rPr lang="en-U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Nb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 bonding at interface of N-polar </a:t>
            </a:r>
            <a:r>
              <a:rPr lang="en-U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GaN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  effects on electronic structure and tunneling from superconducting layer? 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31" name="TextBox 30">
            <a:extLst/>
          </p:cNvPr>
          <p:cNvSpPr txBox="1"/>
          <p:nvPr/>
        </p:nvSpPr>
        <p:spPr>
          <a:xfrm>
            <a:off x="-52797" y="3092356"/>
            <a:ext cx="236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(a)</a:t>
            </a:r>
          </a:p>
        </p:txBody>
      </p:sp>
      <p:sp>
        <p:nvSpPr>
          <p:cNvPr id="33" name="TextBox 32">
            <a:extLst/>
          </p:cNvPr>
          <p:cNvSpPr txBox="1"/>
          <p:nvPr/>
        </p:nvSpPr>
        <p:spPr>
          <a:xfrm>
            <a:off x="1163019" y="3182217"/>
            <a:ext cx="236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(b)</a:t>
            </a:r>
          </a:p>
        </p:txBody>
      </p:sp>
      <p:sp>
        <p:nvSpPr>
          <p:cNvPr id="34" name="TextBox 33">
            <a:extLst/>
          </p:cNvPr>
          <p:cNvSpPr txBox="1"/>
          <p:nvPr/>
        </p:nvSpPr>
        <p:spPr>
          <a:xfrm>
            <a:off x="3841253" y="2623776"/>
            <a:ext cx="236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(c)</a:t>
            </a:r>
          </a:p>
        </p:txBody>
      </p:sp>
      <p:sp>
        <p:nvSpPr>
          <p:cNvPr id="36" name="TextBox 35">
            <a:extLst/>
          </p:cNvPr>
          <p:cNvSpPr txBox="1"/>
          <p:nvPr/>
        </p:nvSpPr>
        <p:spPr>
          <a:xfrm>
            <a:off x="6082443" y="2577817"/>
            <a:ext cx="236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408088" y="4965854"/>
            <a:ext cx="52958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(c) Seek well lattice matched barrier material with </a:t>
            </a:r>
            <a:r>
              <a:rPr lang="en-US" sz="1400" dirty="0" err="1">
                <a:latin typeface="Garamond" panose="02020404030301010803" pitchFamily="18" charset="0"/>
              </a:rPr>
              <a:t>NbN</a:t>
            </a:r>
            <a:r>
              <a:rPr lang="en-US" sz="1400" dirty="0">
                <a:latin typeface="Garamond" panose="02020404030301010803" pitchFamily="18" charset="0"/>
              </a:rPr>
              <a:t> superconductor for [001]/[111] orientation given </a:t>
            </a:r>
            <a:r>
              <a:rPr lang="en-US" sz="1400" dirty="0" err="1">
                <a:latin typeface="Garamond" panose="02020404030301010803" pitchFamily="18" charset="0"/>
              </a:rPr>
              <a:t>Wurtzite</a:t>
            </a:r>
            <a:r>
              <a:rPr lang="en-US" sz="1400" dirty="0">
                <a:latin typeface="Garamond" panose="02020404030301010803" pitchFamily="18" charset="0"/>
              </a:rPr>
              <a:t>/</a:t>
            </a:r>
            <a:r>
              <a:rPr lang="en-US" sz="1400" dirty="0" err="1">
                <a:latin typeface="Garamond" panose="02020404030301010803" pitchFamily="18" charset="0"/>
              </a:rPr>
              <a:t>Rocksal</a:t>
            </a:r>
            <a:r>
              <a:rPr lang="en-US" sz="1400" dirty="0">
                <a:latin typeface="Garamond" panose="02020404030301010803" pitchFamily="18" charset="0"/>
              </a:rPr>
              <a:t> crystal structures of </a:t>
            </a:r>
            <a:r>
              <a:rPr lang="en-US" sz="1400" dirty="0" err="1">
                <a:latin typeface="Garamond" panose="02020404030301010803" pitchFamily="18" charset="0"/>
              </a:rPr>
              <a:t>barreir</a:t>
            </a:r>
            <a:r>
              <a:rPr lang="en-US" sz="1400" dirty="0">
                <a:latin typeface="Garamond" panose="02020404030301010803" pitchFamily="18" charset="0"/>
              </a:rPr>
              <a:t>/superconductor </a:t>
            </a:r>
          </a:p>
          <a:p>
            <a:r>
              <a:rPr lang="en-US" sz="1400" dirty="0">
                <a:latin typeface="Garamond" panose="02020404030301010803" pitchFamily="18" charset="0"/>
              </a:rPr>
              <a:t>(d) I computed formation enthalpies w/DFT given equation above to predict interface phase stability 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prediction of thermodynamically unfavorable to form </a:t>
            </a:r>
            <a:r>
              <a:rPr lang="en-U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Nb-GaN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 alloy (phase separation favorable)   agrees with TEM images and tunnel transport measurements of junction </a:t>
            </a:r>
            <a:endParaRPr lang="en-US" sz="1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420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4077" y="802821"/>
            <a:ext cx="9547412" cy="1143000"/>
          </a:xfrm>
        </p:spPr>
        <p:txBody>
          <a:bodyPr/>
          <a:lstStyle/>
          <a:p>
            <a:pPr>
              <a:tabLst>
                <a:tab pos="2797175" algn="l"/>
              </a:tabLs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 of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-incorporation in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Barrier on Electronic-Structure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7329" y="6534011"/>
            <a:ext cx="5141259" cy="45719"/>
          </a:xfrm>
        </p:spPr>
        <p:txBody>
          <a:bodyPr/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Nima Leclerc,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nl475@cornell.edu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D708-5535-A340-B76E-069692B8FC97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714" y="3172401"/>
            <a:ext cx="2579464" cy="19345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056" y="1279750"/>
            <a:ext cx="2591679" cy="19437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959" y="4152164"/>
            <a:ext cx="33495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(a/b) Band structures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Ga0.5Nb0.5N I computed with GGA+GW formalism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reveals that semiconductor to metallic transformation, suggesting that at high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incorporation band gap closes and cooper pairs can resistively transport at interface  have to consider SNS junction behavior and proximity effect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01669" y="5101332"/>
            <a:ext cx="37590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(c/d) Projected DOS I computed for 6.25/50 % 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incorporation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d states for tunneling available at low incorporation and resistive transport and high incorporation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8" y="2397495"/>
            <a:ext cx="2851781" cy="18081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500" y="2336716"/>
            <a:ext cx="2273723" cy="184446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95838" y="1363396"/>
            <a:ext cx="5876153" cy="94294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8902" y="1379063"/>
            <a:ext cx="58407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Seek to understand effects of </a:t>
            </a:r>
            <a:r>
              <a:rPr lang="en-US" sz="1400" dirty="0" err="1">
                <a:latin typeface="Garamond" panose="02020404030301010803" pitchFamily="18" charset="0"/>
              </a:rPr>
              <a:t>Nb</a:t>
            </a:r>
            <a:r>
              <a:rPr lang="en-US" sz="1400" dirty="0">
                <a:latin typeface="Garamond" panose="02020404030301010803" pitchFamily="18" charset="0"/>
              </a:rPr>
              <a:t> incorporation into </a:t>
            </a:r>
            <a:r>
              <a:rPr lang="en-US" sz="1400" dirty="0" err="1">
                <a:latin typeface="Garamond" panose="02020404030301010803" pitchFamily="18" charset="0"/>
              </a:rPr>
              <a:t>GaN</a:t>
            </a:r>
            <a:r>
              <a:rPr lang="en-US" sz="1400" dirty="0">
                <a:latin typeface="Garamond" panose="02020404030301010803" pitchFamily="18" charset="0"/>
              </a:rPr>
              <a:t> barrier material on electronic structure 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 states still available for tunneling after incorporation and do we preserve electronic structure? </a:t>
            </a:r>
            <a:r>
              <a:rPr lang="en-US" sz="1400" dirty="0">
                <a:latin typeface="Garamond" panose="02020404030301010803" pitchFamily="18" charset="0"/>
              </a:rPr>
              <a:t> This is important in understanding which unoccupied states cooper pairs from </a:t>
            </a:r>
            <a:r>
              <a:rPr lang="en-US" sz="1400" dirty="0" err="1">
                <a:latin typeface="Garamond" panose="02020404030301010803" pitchFamily="18" charset="0"/>
              </a:rPr>
              <a:t>NbN</a:t>
            </a:r>
            <a:r>
              <a:rPr lang="en-US" sz="1400" dirty="0">
                <a:latin typeface="Garamond" panose="02020404030301010803" pitchFamily="18" charset="0"/>
              </a:rPr>
              <a:t> can occupy at interface </a:t>
            </a:r>
          </a:p>
        </p:txBody>
      </p:sp>
      <p:sp>
        <p:nvSpPr>
          <p:cNvPr id="21" name="TextBox 20">
            <a:extLst/>
          </p:cNvPr>
          <p:cNvSpPr txBox="1"/>
          <p:nvPr/>
        </p:nvSpPr>
        <p:spPr>
          <a:xfrm>
            <a:off x="85433" y="2425548"/>
            <a:ext cx="236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(a)</a:t>
            </a:r>
          </a:p>
        </p:txBody>
      </p:sp>
      <p:sp>
        <p:nvSpPr>
          <p:cNvPr id="22" name="TextBox 21">
            <a:extLst/>
          </p:cNvPr>
          <p:cNvSpPr txBox="1"/>
          <p:nvPr/>
        </p:nvSpPr>
        <p:spPr>
          <a:xfrm>
            <a:off x="2967926" y="2348837"/>
            <a:ext cx="236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(b)</a:t>
            </a:r>
          </a:p>
        </p:txBody>
      </p:sp>
      <p:sp>
        <p:nvSpPr>
          <p:cNvPr id="23" name="TextBox 22">
            <a:extLst/>
          </p:cNvPr>
          <p:cNvSpPr txBox="1"/>
          <p:nvPr/>
        </p:nvSpPr>
        <p:spPr>
          <a:xfrm>
            <a:off x="6322345" y="1246520"/>
            <a:ext cx="236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(c) 6.25 %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Nb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 incorporation</a:t>
            </a:r>
          </a:p>
        </p:txBody>
      </p:sp>
      <p:sp>
        <p:nvSpPr>
          <p:cNvPr id="24" name="TextBox 23">
            <a:extLst/>
          </p:cNvPr>
          <p:cNvSpPr txBox="1"/>
          <p:nvPr/>
        </p:nvSpPr>
        <p:spPr>
          <a:xfrm>
            <a:off x="6427723" y="3217446"/>
            <a:ext cx="2364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(d) 50 %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Nb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 incorporation</a:t>
            </a:r>
          </a:p>
        </p:txBody>
      </p:sp>
    </p:spTree>
    <p:extLst>
      <p:ext uri="{BB962C8B-B14F-4D97-AF65-F5344CB8AC3E}">
        <p14:creationId xmlns:p14="http://schemas.microsoft.com/office/powerpoint/2010/main" val="342176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" y="898769"/>
            <a:ext cx="9162826" cy="1387231"/>
          </a:xfrm>
        </p:spPr>
        <p:txBody>
          <a:bodyPr/>
          <a:lstStyle/>
          <a:p>
            <a:pPr>
              <a:tabLst>
                <a:tab pos="2797175" algn="l"/>
              </a:tabLst>
            </a:pPr>
            <a:r>
              <a:rPr lang="en-US" sz="2800" b="1" dirty="0">
                <a:latin typeface="Garamond" panose="02020404030301010803" pitchFamily="18" charset="0"/>
                <a:cs typeface="Times New Roman" panose="02020603050405020304" pitchFamily="18" charset="0"/>
              </a:rPr>
              <a:t>Screening for Barrier Materials from Electronic Structure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7329" y="6410585"/>
            <a:ext cx="5141259" cy="45719"/>
          </a:xfrm>
        </p:spPr>
        <p:txBody>
          <a:bodyPr/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Nima Leclerc,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nl475@cornell.edu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D708-5535-A340-B76E-069692B8FC97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8" y="2516462"/>
            <a:ext cx="2105692" cy="16468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165" y="2499058"/>
            <a:ext cx="2182427" cy="17318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487" y="2481708"/>
            <a:ext cx="2421174" cy="18158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0994" y="2408128"/>
            <a:ext cx="2372315" cy="18501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5838" y="1363395"/>
            <a:ext cx="7946017" cy="96977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8902" y="1379063"/>
            <a:ext cx="7729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aramond" panose="02020404030301010803" pitchFamily="18" charset="0"/>
              </a:rPr>
              <a:t>In screening for new barrier materials, I decided that it is important to consider only materials with energy gaps within the energy window of the </a:t>
            </a:r>
            <a:r>
              <a:rPr lang="en-US" sz="1400" dirty="0" err="1">
                <a:latin typeface="Garamond" panose="02020404030301010803" pitchFamily="18" charset="0"/>
              </a:rPr>
              <a:t>NbN</a:t>
            </a:r>
            <a:r>
              <a:rPr lang="en-US" sz="1400" dirty="0">
                <a:latin typeface="Garamond" panose="02020404030301010803" pitchFamily="18" charset="0"/>
              </a:rPr>
              <a:t> superconducting gap 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 Candidate barrier materials include </a:t>
            </a:r>
            <a:r>
              <a:rPr lang="en-U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ScN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 (</a:t>
            </a:r>
            <a:r>
              <a:rPr lang="en-U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rocksalt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), </a:t>
            </a:r>
            <a:r>
              <a:rPr lang="en-U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AlN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, and </a:t>
            </a:r>
            <a:r>
              <a:rPr lang="en-U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GaN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 (</a:t>
            </a:r>
            <a:r>
              <a:rPr lang="en-U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wurtzite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).  Band alignments for </a:t>
            </a:r>
            <a:r>
              <a:rPr lang="en-U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GaN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/</a:t>
            </a:r>
            <a:r>
              <a:rPr lang="en-US" sz="1400" dirty="0" err="1">
                <a:latin typeface="Garamond" panose="02020404030301010803" pitchFamily="18" charset="0"/>
                <a:sym typeface="Wingdings" panose="05000000000000000000" pitchFamily="2" charset="2"/>
              </a:rPr>
              <a:t>NbN</a:t>
            </a:r>
            <a:r>
              <a:rPr lang="en-US" sz="1400" dirty="0">
                <a:latin typeface="Garamond" panose="02020404030301010803" pitchFamily="18" charset="0"/>
                <a:sym typeface="Wingdings" panose="05000000000000000000" pitchFamily="2" charset="2"/>
              </a:rPr>
              <a:t> interface then compared with experimental XPS values  </a:t>
            </a:r>
            <a:endParaRPr lang="en-US" sz="1400" dirty="0">
              <a:latin typeface="Garamond" panose="020204040303010108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301" y="2415801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(a)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7578" y="2427044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(b)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4135" y="4258258"/>
            <a:ext cx="83730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(a/b) Average electrostatic potential for each material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heterostructure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NbN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computed along growth direction as reference for band alignment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 VBM  computed with GGA+GW  (c) band alignment calculation with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ScN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AlN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NbN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and predicts that for all materials except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ScN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superconducting gap is within material band gap (Type I alignment) and cooper pairs flow from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NbN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Sm.  crucial for material barrier selection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(d) Initial XPS measurements I have performed on 3nm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NbN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on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GaN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heterostrucutre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to experimentally predict band alignment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heterostructure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 compute shift in peak energies of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3d states between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heterosturcture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and bulk material  provide insight on interfacial bonding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21106" y="2415315"/>
            <a:ext cx="457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(c)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16377" y="2455421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anose="02020404030301010803" pitchFamily="18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946877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65714" y="898769"/>
            <a:ext cx="9610882" cy="1387231"/>
          </a:xfrm>
        </p:spPr>
        <p:txBody>
          <a:bodyPr/>
          <a:lstStyle/>
          <a:p>
            <a:pPr>
              <a:tabLst>
                <a:tab pos="2797175" algn="l"/>
              </a:tabLst>
            </a:pPr>
            <a:r>
              <a:rPr lang="en-US" sz="2400" b="1" dirty="0">
                <a:latin typeface="Garamond" panose="02020404030301010803" pitchFamily="18" charset="0"/>
                <a:cs typeface="Times New Roman" panose="02020603050405020304" pitchFamily="18" charset="0"/>
              </a:rPr>
              <a:t>Next Steps in Project 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37329" y="6241256"/>
            <a:ext cx="5141259" cy="45719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Nima Leclerc,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nl475@cornell.edu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0D708-5535-A340-B76E-069692B8FC97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3845" y="1745088"/>
            <a:ext cx="70447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-Predict effects of electron-phonon coupling at interface on tunneling transport </a:t>
            </a:r>
          </a:p>
          <a:p>
            <a:r>
              <a:rPr lang="en-US" dirty="0"/>
              <a:t>-Develop model to predict IV characteristic of barrier with </a:t>
            </a:r>
            <a:r>
              <a:rPr lang="en-US" dirty="0" err="1"/>
              <a:t>Bogouliobov</a:t>
            </a:r>
            <a:r>
              <a:rPr lang="en-US" dirty="0"/>
              <a:t> transport model from first principles energy alignments </a:t>
            </a:r>
          </a:p>
          <a:p>
            <a:r>
              <a:rPr lang="en-US" dirty="0"/>
              <a:t>-Theoretically predict effects of interfacial polarization on </a:t>
            </a:r>
            <a:r>
              <a:rPr lang="en-US" dirty="0" err="1"/>
              <a:t>NbN</a:t>
            </a:r>
            <a:r>
              <a:rPr lang="en-US" dirty="0"/>
              <a:t> Tc and  cooper pair tunneling transport </a:t>
            </a:r>
          </a:p>
          <a:p>
            <a:r>
              <a:rPr lang="en-US" dirty="0"/>
              <a:t>-Perform XPS measurements on </a:t>
            </a:r>
            <a:r>
              <a:rPr lang="en-US" dirty="0" err="1"/>
              <a:t>heterostructure</a:t>
            </a:r>
            <a:r>
              <a:rPr lang="en-US" dirty="0"/>
              <a:t> of various barrier thicknesses </a:t>
            </a:r>
          </a:p>
          <a:p>
            <a:r>
              <a:rPr lang="en-US" dirty="0"/>
              <a:t>-Fabricate JTJ devices with various barrier thicknesses and explore new candidate materials </a:t>
            </a:r>
          </a:p>
          <a:p>
            <a:r>
              <a:rPr lang="en-US" dirty="0"/>
              <a:t>-Explore growth/fabrication of </a:t>
            </a:r>
            <a:r>
              <a:rPr lang="en-US" dirty="0" err="1"/>
              <a:t>NbN</a:t>
            </a:r>
            <a:r>
              <a:rPr lang="en-US" dirty="0"/>
              <a:t> with </a:t>
            </a:r>
            <a:r>
              <a:rPr lang="en-US" dirty="0" err="1"/>
              <a:t>GaN</a:t>
            </a:r>
            <a:r>
              <a:rPr lang="en-US" dirty="0"/>
              <a:t> superconducting LED device </a:t>
            </a:r>
          </a:p>
        </p:txBody>
      </p:sp>
    </p:spTree>
    <p:extLst>
      <p:ext uri="{BB962C8B-B14F-4D97-AF65-F5344CB8AC3E}">
        <p14:creationId xmlns:p14="http://schemas.microsoft.com/office/powerpoint/2010/main" val="1027055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11777</TotalTime>
  <Words>1235</Words>
  <Application>Microsoft Office PowerPoint</Application>
  <PresentationFormat>On-screen Show (4:3)</PresentationFormat>
  <Paragraphs>95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Garamond</vt:lpstr>
      <vt:lpstr>Times New Roman</vt:lpstr>
      <vt:lpstr>Wingdings</vt:lpstr>
      <vt:lpstr>Office Theme</vt:lpstr>
      <vt:lpstr>I. Integration of Superconducting NbN thin films with III-nitride semiconductors for Quantum Logic Applications 01/2018- today  Nima Leclerc  Dep. Materials Science and Engineering, Cornell University, Ithaca NY  [work with Prof. Debdeep Jena]  nl475@cornell.edu </vt:lpstr>
      <vt:lpstr>Nitride Superconducting Tunnel Junction Design  </vt:lpstr>
      <vt:lpstr>MBE Growth Parameters for Tunnel Barrier</vt:lpstr>
      <vt:lpstr>Ab-initio Methodology in Junction Materials Design </vt:lpstr>
      <vt:lpstr>Interfacial Phase Stability of Semi-Super Junction</vt:lpstr>
      <vt:lpstr>Effects of Nb-incorporation in GaN Barrier on Electronic-Structure</vt:lpstr>
      <vt:lpstr>Screening for Barrier Materials from Electronic Structure </vt:lpstr>
      <vt:lpstr>Next Steps in Project I</vt:lpstr>
    </vt:vector>
  </TitlesOfParts>
  <Company>Cornell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LiLynn Graves</dc:creator>
  <cp:lastModifiedBy>Nima Leclerc</cp:lastModifiedBy>
  <cp:revision>1243</cp:revision>
  <dcterms:created xsi:type="dcterms:W3CDTF">2014-05-23T13:19:35Z</dcterms:created>
  <dcterms:modified xsi:type="dcterms:W3CDTF">2019-03-18T16:54:18Z</dcterms:modified>
</cp:coreProperties>
</file>